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на берегах Нила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Нил создал древнеегипетскую цивилизацию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Нил был главным богатством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Египта простирались пустыни, а жизнь людей сосредоточивалась у Нила. Река давала воду, плодородную почву, пищу и удобный путь для связи между поселениями.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Египта и долина Нила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 юга на север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течёт через всю страну с юга на север и впадает в Средиземное море. Его направление помогало связывать разные области Египта и перевозить людей и грузы.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полоса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и работать было удобно в узкой долине и дельте. Там хватало влаги для полей, можно было строить поселения и быстро добираться до соседних городов по воде.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обеих сторон Египет окружали пустыни. Они затрудняли нападения врагов и помогали сохранять страну от многих внешних угроз, особенно в ранний период её 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объединяла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соединял север и юг Египта в единое пространство. Без реки отдельные поселения развивались бы намного медленнее и хуже поддерживали бы связь друг с другом.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разлив Нила помогал людям жить и работать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сельскохозяйственный цикл в Древнем Египте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как главная дорога страны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реке лодки двигались быстрее, чем по суше, поэтому Нил соединял города и деревни лучше любой дороги. Он облегчал поездки людей и передачу важных приказов.
</a:t>
            </a:r>
            <a:endParaRPr lang="en-US" sz="1359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грузов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лодках доставляли камень, зерно, дерево, папирус и другие товары. Такой способ перевозки был удобен для больших тяжёлых грузов и помогал развивать хозяйство страны.
</a:t>
            </a:r>
            <a:endParaRPr lang="en-US" sz="1397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вместо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суши передвигаться по Египту было труднее, особенно через пустыню. Нил стал главной транспортной линией, по которой можно было быстро добраться в разные части государства.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долины и дельты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связывала юг и север Египта, помогая обмену товарами и сообщениями. Благодаря этому поселения вдоль Нила действовали не по отдельности, а как одна страна.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27169"/>
            <a:ext cx="4022400" cy="25376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Египта занимались разными делами, но каждое из них поддерживало жизнь страны и силу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занятий было связано с обеспечением жизни, запасов и власти; особенно важны были земледелие и строительство.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хозяйстве Древнего Египта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жителей Древнего Египта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его власть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верховным хозяином страны и символом её единства. Его власть была очень большой: он определял порядок в государстве и представлял его перед людьми и богами.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издавал распоряжения, собирал налоги и следил, чтобы в казне и амбарах были запасы. Это помогало содержать армию, чиновников и большие строительные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и 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руководил войском и велел возводить храмы, дворцы и гробницы. Такие сооружения показывали мощь Египта и подчёркивали высокий статус самого фараона.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фараона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Управлять большой страной одному было невозможно, поэтому фараону помогали жрецы, чиновники и писцы. Они передавали распоряжения, вели учёт и поддерживали порядок на местах.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пирамида египетского общества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показывает неравенство: чем ниже слой, тем больше людей и меньше прав. Большинство населения составляли крестьяне, на которых держалось хозяйство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власти находилась небольшая верхушка, а основную работу выполняло большинство населения. Такая структура помогала поддерживать порядок, но была очень неравной.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социальной структуры Древнего Египта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25" y="1033790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4775" y="1018217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0350" y="2517063"/>
            <a:ext cx="334200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Жрецы, писцы и управление страной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 храмами, проводили обряды и организовывали праздники. Они управляли храмовыми хозяйствами и заботились о том, чтобы религиозная жизнь страны шла по установленным правилам.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жрецам и писцам правители могли управлять большим Египтом без постоянного хаоса. Знания, точность и умение вести учёт делали власть более прочной и организованной.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умели писать и считать, поэтому записывали урожай, налоги и работу строителей. Их записи помогали властям понимать, сколько зерна собрано и что нужно сделать в государстве.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папирус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хранили 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создали иероглифы — особые знаки, которыми можно было передавать слова, звуки и целые понятия. Такие надписи делали на стенах храмов, гробниц и на свитках. Письмо помогало сохранять важные сведения на долгое время.
</a:t>
            </a:r>
            <a:endParaRPr lang="en-US" sz="1133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из речного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использовали папирус, который изготавливали из стеблей одноимённого растения. Из него делали удобные листы и свитки, на которых писали тростниковой кистью. Папирус был легче камня и удобнее для повседневной работы писцов.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писца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Писец сидел с палеткой, чернилами и кистью и аккуратно выводил знаки на папирусе. Его труд был очень важным, потому что без записей нельзя было собрать налоги, учесть урожай и хранить государственные сведения.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9275" y="2015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7550" y="2023075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религия древних египтян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 — солнечный бог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 считался источником света, тепла и жизни. Египтяне связывали с ним ежедневный путь солнца по небу и благодарили его за урожай, порядок в мире и защиту от темноты.
</a:t>
            </a:r>
            <a:endParaRPr lang="en-US" sz="1488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честь богов строили храмы, приносили дары и проводили праздники. Жрецы следили за обрядами, потому что считалось: правильные действия помогают сохранить благополучие страны и милость богов.
</a:t>
            </a:r>
            <a:endParaRPr lang="en-US" sz="1469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Осирис, Исида и Гор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 был связан с загробным миром, Исида — с заботой и защитой, а Гор — с царской властью. Эти боги показывали, как египтяне объясняли жизнь, смерть и порядок.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смерти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человек не исчезает после смерти, а продолжает путь в ином мире. Поэтому они берегли тела, делали гробницы и клали туда вещи, нужные для вечной жизни.
</a:t>
            </a:r>
            <a:endParaRPr lang="en-US" sz="14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Что, по верованиям египтян, происходило после смерти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обряда и суда над умершим в представлениях древних египтян.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бальзамировали умерших, чтобы тело не разрушилось. Мумия считалась необходимой для жизни человека после смерти и для его безопасного пути в загробный мир.
</a:t>
            </a:r>
            <a:endParaRPr lang="en-US" sz="1374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 Гизе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пирамиды находятся в Гизе. Их возведение требовало труда тысяч людей и стало одним из самых ярких символов силы и богатства Древнего Египта.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фараона
</a:t>
            </a:r>
            <a:pPr algn="ctr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правителей строили огромные каменные пирамиды. Они служили усыпальницами и должны были защищать тело фараона, его имя и богатство от времени и врагов.
</a:t>
            </a:r>
            <a:endParaRPr lang="en-US" sz="1355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 и пирамиды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древних египтян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достижения помогали египтянам жить в условиях жары, разливов и пустынь. Особенно важны были знания, которые сразу применялись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египтян знания были практическими: они одновременно поддерживали земледелие, государство, строительство и лечение.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 о Древнем Египте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знания египтян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звёздами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 движением звёзд и временем их появления на небе. Это помогало предсказывать разлив Нила и заранее готовить поля к посевам.
</a:t>
            </a:r>
            <a:endParaRPr lang="en-US" sz="1337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умели считать урожай, налоги и рабочие силы, а также измерять участки земли. Такие знания были нужны после разливов, когда границы полей приходилось восстанавливать.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составили календарь, чтобы удобнее планировать земледельческие работы. Он помогал определять, когда ждать разлива, когда сеять зерно и когда начинать сбор урожая.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не были отвлечёнными: они служили земледелию, строительству и медицине. Благодаря этому государство могло лучше управлять людьми и запасами.
</a:t>
            </a:r>
            <a:endParaRPr lang="en-US" sz="132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 Нижний Египет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частей Египта показывает, как разные природные условия привели к объединению страны в единое государство.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югом и севером были заметными, но общая река и единая власть постепенно соединили их в одно государство.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истории Древнего Египта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включал египетский календарь, помогая заранее планировать разлив Нила, посевы и сбор урожая.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календарь вместе с контролем воды и запасами зерна сделал страну управляемой и устойчивой даже в трудные годы.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о Древнем Египте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 соседние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вывозили зерно, папирус, лён и изделия ремесленников, а взамен получали древесину, металлы и драгоценные камни, которых не хватало в долине Нила.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поддерживали по Нилу, через пустыню и по морю. Торговые корабли и караваны помогали доставлять товары быстро и в большом количестве.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расширяла возможности страны: она давала редкие материалы для строительства, украшений и оружия, а также укрепляла связи Египта с соседними землями.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Египта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остаются одними из самых узнаваемых памятников древности. Они напоминают о власти фараонов, мастерстве строителей и огромных возможностях египетского государства.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 папирус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египтян помогла сохранить сведения о жизни страны. Благодаря иероглифам и папирусу учёные узнают о царях, храмах, налогах и повседневных делах.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 и погребальные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 и предметы из гробниц раскрывают представления египтян о смерти и вечной жизни. Эти находки особенно важны для археологов и музейных коллекций.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оставил календарь, строительные приёмы и научные наблюдения, которые повлияли на развитие других цивилизаций и до сих пор изучаются историками.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Нил создал египетскую цивилизацию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дал египтянам воду, плодородную землю и удобный путь для связи. Именно поэтому здесь возникли земледелие, власть фараонов, письменность, религия и великие постройки.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2026-06-02T03:24:04Z</dcterms:created>
  <dcterms:modified xsi:type="dcterms:W3CDTF">2026-06-02T03:24:04Z</dcterms:modified>
</cp:coreProperties>
</file>