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Михайлович Достоевский: человек, эпоха, идеи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исследовал совесть, веру и пределы человеческой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Достоевского: время перемен и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писал в эпоху острых реформ, социальных контрастов и идейных конфликтов. Его книги выросли из жизни страны, где бедность, городская теснота и поиски справедливости стали частью повседневности.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родился в Москве в семье врача Мариинской больницы; строгий отец и рано умершая мать с религиозным характером сильно повлияли на его внутренний мир.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семьи и книг сформировал главную тему будущего писателя — борьбу человека между долгом, состраданием, страхом и духовным выбором.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много читал: Библию, Пушкина, Жуковского, Карамзина и русские повести. Раннее чтение научило его видеть за сюжетом нравственный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раннее чтение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Главном инженерном училище Достоевский получил техническое образование, но всё сильнее тянулся к литературе. Военная служба не стала его призванием: внутренне он уже выбирал путь писателя и наблюдателя человеческой души.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«Бедные люди» вышел в 1846 году и сразу обратил на себя внимание критиков. В центре оказались не герои действия, а бедные, униженные люди, чьё достоинство раскрывается через переписку и сочувствие.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и первый успех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успех показал, что Достоевский умеет говорить о социальной боли без назидательности. Его проза уже тогда соединяла бытовую правду, психологическую точность и глубокое сострадание к человеку.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интонация русской прозы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инженер стал писателем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Петрашевского и арест 1849 года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участвует в собраниях кружка Петрашевского, где обсуждают реформы, свободу и судьбу России.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арестовывают вместе с другими участниками кружка и обвиняют в политической неблагонадёжности.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на месте казни приговор неожиданно заменяют каторгой. Этот момент становится духовным потрясением.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отменена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меняет его взгляд на жизнь: особенно остро он начинает думать о вере, страхе и цене каждого мгновения.
</a:t>
            </a:r>
            <a:endParaRPr lang="en-US" sz="1188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670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Омская каторга и служба в Сибири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судеб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он ежедневно сталкивался с каторжниками, солдатами, ссыльными и простыми жителями, наблюдая широкий срез общества.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года каторги в Омске дали ему прямое знание человеческого страдания, унижения и внутреннего сопротивления.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психологии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помог ему точнее изображать страх, вину, гордость и скрытые движения души в будущих романах.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духовного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каторги в его книгах особенно заметной стала мысль о возможности нравственного обновления даже после тяжёлого падения.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амнистии Достоевский снова активно пишет, но его постоянно преследуют долги и приступы эпилепсии. Личная жизнь остаётся напряжённой и нестабильной.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и годы испытаний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Европе, особенно в Германию, Швейцарию и Италию, сочетаются с финансовыми трудностями и увлечением рулеткой; этот опыт стал основой романа «Игрок».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Достоевский расширял масштаб разговора: от социальной драмы — к философскому исследованию личности.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темы бедности к вопросам веры, свободы и ответственности.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романы и развитие творчества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Ф. М. Достоевского; годы первой публикации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художественный 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Достоевского Петербург — это не просто фон, а город тесных комнат, сырости и душевного давления, где человек особенно остро ощущает одиночество.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пространстве внутренние конфликты героев обостряются: город словно подталкивает к отчаянию, ошибке и нравственному кризису.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ярко виден в «Преступлении и наказании» и «Белых ночах», где городской пейзаж становится частью психологической драмы.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каждый роман Достоевского связывает социальную проблему с философским вопросом.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романах социальная реальность соединяется с нравственным и философским анализом.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основные темы
</a:t>
            </a:r>
            <a:endParaRPr lang="en-US" sz="241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 М. Достоевского; даты первой публикации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теория и нравственный крах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строит опасную теорию о людях «обыкновенных» и «необыкновенных», будто моральные законы не одинаковы для всех и сильная личность вправе их переступить.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свою идею поступком, он совершает убийство, но вместо победы получает страх, физическое истощение и ощущение внутреннего распада.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показывает: преступление не освобождает героя от совести, а лишь усиливает её давление, превращая мысль в мучение и самоуничтожение.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Раскольникова роман доказывает, что оправдание насилия высокой целью не отменяет нравственной ответственности и не спасает личность от вины.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Мышкина ставит сложный вопрос: может ли добро оставаться жизнеспособным в мире соперничества, страстей и нравственных компромиссов?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Мышкин и тема добра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обнажает жестокость и эгоизм окружающего общества, где искренность часто воспринимается как слабость, а доброта — как наивность.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Мышкин в романе «Идиот» представлен как человек редкой душевной чистоты: он доверчив, сострадателен и не стремится утверждать себя за счёт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героя: от нравственного выбора к кризису, страданию и возможному духовному перелому.
</a:t>
            </a:r>
            <a:endParaRPr lang="en-US" sz="1113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конфликт у Достоевского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и сила жертвенной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воплощает сострадание, верность и нравственную стойкость. Её тихая сила помогает другим героям увидеть возможность покаяния и внутреннего обновления.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Настасья, Грушенька и Катерина Ивановна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героини показывают разные формы унижения, гордости и боли. Через их судьбы Достоевский раскрывает, как страдание может либо ожесточить человека, либо пробудить в нём человечность.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в творчестве Достоевского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Достоевского православие связано не только с обрядом, но и с внутренней работой совести, покаянием и ответственностью человека перед другими людьми.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вера противопоставляется гордыне, равнодушию и мысли о вседозволенности, которая разрушает личность изнутри и оправдывает жестокость.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поиск у писателя всегда драматичен: герои не получают готовых ответов, а проходят через сомнение, падение и мучительный выбор.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полно эти вопросы звучат в «Братьях Карамазовых», где спор о Боге становится спором о свободе, нравственном законе и цене человеческой души.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разные романы объединяет не один сюжет, а общий круг нравственных и психологических проблем.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смысловой вес имеют свобода, вина и вера: именно вокруг них строятся ключевые конфликты прозы Достоевского.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Достоевского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Ф. М. Достоевского; тематическое обобщение по основным романам
</a:t>
            </a:r>
            <a:endParaRPr lang="en-US" sz="8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Достоевского на мировую культуру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углубил изображение внутренней жизни героя, показав, как мысль, страх и чувство вины могут становиться главным двигателем сюжета.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повлияли на европейскую философию, потому что в них человек рассматривается как существо, способное к свободе, ошибке и нравственному выбору.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 бессознательное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культуры отмечали интерес Достоевского к скрытым мотивам поведения, что сделало его важным автором для размышлений о человеческой психике.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писателя стали источником тем и художественных приёмов для авторов XX века, которые искали новые формы анализа кризиса личности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признание современников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становится членом Петербургской академии наук, что закрепляет его официальный статус одного из ведущих русских писателей.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речь превращается в крупное общественное событие и воспринимается как высказывание писателя о судьбе русской культуры.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его уже читают как национального автора, чьи идеи обсуждают не только в литературной среде, но и в обществе.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умирает в Петербурге, оставив после себя произведения, которые сразу стали частью культурной памяти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Достоевского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личная биография писателя связана с созданием его главных произведений и общественным признанием.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главные жизненные события у Достоевского тесно переплетены: опыт испытаний напрямую влияет на содержание его прозы.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Ф. М. Достоевского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вопросы, которые не стареют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остаётся современным, потому что его романы говорят о свободе, совести и ответственности так, как будто обращены к сегодняшнему читателю, который тоже ищет смысл, опору и нравственный выбор.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2026-05-23T13:28:44Z</dcterms:created>
  <dcterms:modified xsi:type="dcterms:W3CDTF">2026-05-23T13:28:44Z</dcterms:modified>
</cp:coreProperties>
</file>