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Католический мир на подъёме: обзор и ключевые 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подъём католической церкви и её влияния в Европе XII–XVII веков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великой цивилизации Запада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Католичество, отделившись в 1054 году, стало духовным и политическим лидером Западной Европы, формируя традиции, контролируя образование и культуру, оказывая влияние на политику и экономику.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этапы расширения влияния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1096 год — начало Первого крестового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Урбан II призвал европейцев освободить Святую землю, объединив христиан против мусульман, заложив основы духовно-рыцарских орденов.
</a:t>
            </a:r>
            <a:endParaRPr lang="en-US" sz="1086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1120-е годы — основание Орденов Тамплиеров и Госпитальеров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для защиты паломников и военных действий, эти ордена стали важными инструментами церковного влияния.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1230-е годы — возникновение Тевтонского ордена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Орден, действовавший на Балканах и в Восточной Европе, расширял католицизм и поддерживал политическое владычество.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1272 год — завершение крестовых походов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военные походы ослабли, их наследие укрепило дипломатические связи и способствовало обмену культурными знаниями.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структура католической церкви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выступал главой церкви и носителем высшей духовной и светской власти, обосновывая своё суверенитет в Ватикане.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Кардиналы формировали высший совет, поддерживали папу, решали важные вопросы и выбирали нового понтифика.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Архиепископы и епископы управляли церковными провинциями и епархиями, контролируя религиозную жизнь регионов.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Священники и монастыри осуществляли приходское служение и образование, поддерживая веру и культуру среди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Папство: религиозное и политическое верховенство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 возглавляли духовную жизнь Западной Европы, имели право созывать соборы и объявлять священные крестовые походы.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светской властью, они управляли Папской областью на итальянских землях и влияли на королей и государственные дела.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Папство выступало посредником и арбитром в конфликтах между европейскими державами, укрепляя стабильность и единство.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Институциональное развитие и монашеская жизнь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 духовные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служили оплотом учёности, где переписывались тексты, велось обучение и оказывалась помощь нуждающимся.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кафедральные соборы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XIV–XV веках возводились величественные соборы, ставшие центрами не только богослужения, но и образования и искусства.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роль орденов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Бенедиктинцы, францисканцы, доминиканцы и иезуиты создавали образовательные и миссионерские институты, обогащая церковную жизнь.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паломничества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паломнических маршрутов укрепляло веру, объединяло народ и способствовало культурному обмену.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Монашеские ордена и их вклад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Бенедиктинцы: хранители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Бенедиктинские монастыри собирали и копировали древние рукописи, поддерживали первые высшие учебные заведения и развивали сельское хозяйство, вливаясь в светскую культуру Европы.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Францисканцы и социальная миссия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орден обращался к бедным слоям общества, создавая просветительские проекты и подчеркивая значение заботы о природе как части христианского служения.
</a:t>
            </a:r>
            <a:endParaRPr lang="en-US" sz="1124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— учителя и дипломаты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основали строгие школы, провели миссионерские кампании в Азии и Америке, а также внесли вклад в международную дипломатию и культурный диалог.
</a:t>
            </a:r>
            <a:endParaRPr lang="en-US" sz="11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Барочная архитектура как выражение католичества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Святого Петра: символ триумфа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в XVII веке, собор с куполом и богатым декором стал центром католической веры и наглядным выражением церковного могущества.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Барочные церкви Латинской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колонисты использовали барочный стиль, соединяя европейское искусство с местными традициями для усиления религиозного воздействия.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Ватиканские музеи и духовное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музейных произведений служили просвещению и подчеркивали важность эстетики в служении вере.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 и роль иезуитских колледжей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Иезуитские колледжи ввели системное образование, сочетая традиционное изучение с инновационными методами преподавания.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делался на развитии критического мышления, самостоятельности и ответственности учащихся через дебаты и коллективные проекты.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включали гуманитарные и естественные науки, создавая комплексный подход к развитию личности.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Театрализованные постановки и интерактивные занятия способствовали глубокому усвоению знаний и воспитанию моральных ценностей.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католицизма в Новый Свет и Азию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миссия в Латинской 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открывали школы и церкви, способствуя интеграции местных народов в католическую традицию через образование и обряды.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миссии и культурные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миссии в Японии и Китае сталкивались с ограничениями, стремились найти точки соприкосновения с местными религиозными и философскими системами.
</a:t>
            </a:r>
            <a:endParaRPr lang="en-US" sz="116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Португальские миссии в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Создавая госпитали и церкви, миссионеры распространяли христианство, одновременно сталкиваясь с сопротивлением местных правителей и культурными особенностями.
</a:t>
            </a:r>
            <a:endParaRPr lang="en-US" sz="11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католицизма на образование и искусство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сыграла ключевую роль в создании первых европейских университетов, таких как Парижский и Болонский, и активно продвигала грамотность через монастырские школы.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покровители финансировали произведения искусства эпох Возрождения и барокко, способствуя развитию живописи, скульптуры и музыкального наследия, поддерживали композиторов и поэтов.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и интеллектуальное развитие католицизма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схоластики возникло на основе трудов Фомы Аквинского и Альберта Великого, стремясь объединить веру с разумом при помощи логического анализа и философских принципов.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внедрила системный подход к изучению теологии, позволяя интегрировать античные философские идеи в христианское мировоззрение и обогащать богословие.
</a:t>
            </a:r>
            <a:endParaRPr lang="en-US" sz="1166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университеты и школы XIII–XV веков стали центрами интеллектуальной жизни, где формировалось критическое мышление и развивалась научная методология.
</a:t>
            </a:r>
            <a:endParaRPr lang="en-US" sz="11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инквизиции в укреплении единства церкви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Инквизиция, основанная в XIII веке, боролась с еретическими учениями, строго контролируя соблюдение церковной доктрины и защищая духовное единство католицизма.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инквизиции — допросы, наказания и общественные демонстрации — служили усилению авторитета церкви и предупреждением о недопустимости отклонений в вероучении.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инквизиция, учреждённая в 1478 году, проводила судебные процессы против тех, кто угрожал церковным нормам, включая представителей научного сообщества и иных религиозных групп.
</a:t>
            </a:r>
            <a:endParaRPr lang="en-US" sz="11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архитектура и инфраструктура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как символ веры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собор Нотр-Дам и Кёльнский собор представляют собой шедевры готической архитектуры, отражающие величие и влияние католицизма через витражи и устремлённые ввысь башни.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— центры знаний и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монастыри служили не только духовными обителями, но и образовательными, медицинскими центрами, где паломники и нуждающиеся находили приют и помощь.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миссии в Новом Свете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миссии в Латинской Америке стали оплотами веры и культуры, создавая церкви и школы для местного населения и формируя новую инфраструктуру колониальной церкви.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 европейский гуманизм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и учёные, такие как Эразм Роттердамский, пропагандировали синтез разума и веры, делая ставку на образование и моральное развитие личности.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 выступал за справедливость и этическое управление обществом, отражая гуманистические идеи через свои труды и государственные инициативы.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художники Микеланджело и Рафаэль создавали произведения по заказам церкви, способствуя распространению гуманистических ценностей через искусство.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католичества на вызовы Реформации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Мартином Лютером поставила под сомнение догматы и индульгенции, вызвав глубокий кризис в церкви и появление протестантских течений.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Католический ответ состоял в Контрреформации, включавшей Тридентский собор, который закрепил официальные доктрины и усилил церковную дисциплину.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коснулись монашеских орденов и расширения миссионерской деятельности с целью укрепления позиций католицизма на новых территориях.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Общества Иисуса в XVI веке стало ключевым эпизодом усилий по духовному возрождению и образованию, укреплению авторитета церкви во всём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влияние католической церкви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 активно участвовали в утверждении монархов и регулировании отношений между европейскими государствами, играя роль гаранта легитимности власти.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Черта, проведённая папой Александром VI по Тордесильясскому договору 1494 года, разделила территории Нового Света между Испанией и Португалией, определив колониальное распределение.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способствовала мирным соглашениям и дипломатии в Европе, выступая посредником в конфликтах и укрепляя международные связи между правителями.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роль и значимость католической церкви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руководство для миллиардов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католическая церковь объединяет свыше 1,3 миллиарда верующих по всему миру, сохраняя статус одной из крупнейших религиозных организаций и влияя на духовное развитие людей.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— уникальное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продолжает оставаться независимым центром власти и религиозного лидерства с собственными дипломатическими связями, а также духовным центром католицизма.
</a:t>
            </a:r>
            <a:endParaRPr lang="en-US" sz="1079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инициативы и социальная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Папы Франциска церковь акцентирует внимание на социальных вопросах, включая борьбу с бедностью, защиту окружающей среды и помощь беженцам.
</a:t>
            </a:r>
            <a:endParaRPr lang="en-US" sz="10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католического мира в культуре и традициях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праздники, такие как Рождество и Пасха, продолжают играть центральную роль в культурной жизни и объединять сообщества по всему миру.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благотворительности и паломничества подчёркивает важность милосердия и духовного развития, типичных для католицизма.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Светские и религиозные обряды, включая крещение и венчание, подкрепляют семейные и социальные традиции, сохраняя историческую преемственность.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католических традиций в культуры Европы, Латинской Америки и Африки способствует сохранению и укреплению культурной идентичности народов.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устойчивость и влияние подъёма католического мира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католического мира стал фундаментом европейской культуры и духовности, сформировал современные принципы гуманизма и продолжает оказывать значительное влияние на мировую историю и общество.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2026-05-11T06:10:55Z</dcterms:created>
  <dcterms:modified xsi:type="dcterms:W3CDTF">2026-05-11T06:10:55Z</dcterms:modified>
</cp:coreProperties>
</file>