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Т.-С. Элиот и «Люди 14 года»: поэзия переломной эпохи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Элиота — голос мира, пережившего катастрофу и утратившего прежнюю цельность.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Шайтанов показывает Элиота как поэта исторического перелома: война, культурный кризис и личная драма в его стихах неразделимы. Через образ поколения 1914 года особенно ясно виден разрыв между довоенной уверенностью и модернистской тревогой.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Элиота через Шайтанова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и поэзия после 1914 года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58775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войны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культура опирается на веру в прогресс, порядок и устойчивость исторического развития.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410952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1914–1918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мировая война приносит массовую гибель, окопный опыт и разрушение привычных представлений о человеке.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427014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Возникают разочарование, социальная нестабильность и недоверие к прежним гуманистическим идеалам.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757462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Модернистская поэзия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ищет новые формы, чтобы передать разорванный опыт эпохи и чувство внутреннего кризиса.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5690" y="2130904"/>
            <a:ext cx="3977709" cy="28162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5690" y="652071"/>
            <a:ext cx="3977709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Элиот в модернистской литературе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761752" y="71898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разорванного опыта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Элиот входит в число центральных фигур англоязычного модернизма. Его стихи передают не цельную картину мира, а напряжённое ощущение культурного распада и внутренней тревоги.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65690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761752" y="293640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форма для новой эпохи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плавного повествования и прямого высказывания позволяет Элиоту показать эпоху как набор обрывков, голосов и намёков. Именно так рождается модернистская выразительность.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164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поколение вступило в зрелость на фоне Первой мировой войны и утратило довоенную уверенность в историческом прогрессе.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указывает не только на дату, но и на перелом сознания: прежний мир перестал казаться прочным, понятным и гармоничным.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64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образе соединяются личный опыт участников эпохи, коллективная травма и изменение культурного самосознания Европы.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1914 год становится символической границей между миром стабильных ожиданий и послевоенной разорванностью, отражённой у Элиота.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образ «людей 14 года»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046230"/>
            <a:ext cx="3848986" cy="212260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модернистского сознания у Элиота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черты поэтики Элиота и их смысловой эффект.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Элиота форма не просто описывает кризис, а сама становится его художественным воплощением.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Поэтика Т.-С. Элиота в интерпретации И. О. Шайтанова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субъект у Элиота редко обладает ясной биографией и устойчивым характером; вместо индивидуальной исповеди слышится голос, вобравший в себя опыт целой эпохи.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и обезличенность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Ослабленное «я» у Элиота часто теряет целостность и как будто растворяется в пространстве культуры, памяти и исторической тревоги.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обезличенность усиливает мотивы одиночества, внутренней пустоты и городской отчуждённости, где человек ощущает себя не центром мира, а его уязвимой частью.
</a:t>
            </a:r>
            <a:endParaRPr lang="en-US" sz="98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исторических причин и художественных следствий в поэзии Элиота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войны к поэтическому образу кризиса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1838" y="1602394"/>
            <a:ext cx="277578" cy="3172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72196" y="1602393"/>
            <a:ext cx="317233" cy="3172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9293" y="3304813"/>
            <a:ext cx="282669" cy="32305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68511" y="3336497"/>
            <a:ext cx="324602" cy="259682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Элиота: цитата, намёк, культурный слой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Библейский слой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Библейские мотивы у Элиота не украшают текст, а задают меру духовного кризиса. Через них поэзия соотносит современность с вопросами вины, спасения и утраты смысла.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Античность и Данте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Отсылки к античности и Данте расширяют смысл стихотворения, включая современный опыт в большую культурную перспективу. Читатель видит, как прошлое отзывается в настоящем.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Цитатность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рождается из столкновения чужих голосов, а не из прямого признания автора. Цитата у Элиота превращается в способ мыслить историю через память культуры.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город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речь и образы повседневности возвращают поэзию в современность. На этом фоне высокая традиция звучит особенно напряжённо и драматично.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мотивы поэзии Элиота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у Элиота кризис связан не только с войной, но и с внутренним опытом человека культуры.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— травма и пустота; память и поиск смысла смягчают отчаяние и сохраняют перспективу духовного движения.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Содержательная интерпретация поэзии Т.-С. Элиота и чтения И. О. Шайтанова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370255"/>
            <a:ext cx="2602145" cy="23353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512" y="2370255"/>
            <a:ext cx="2602145" cy="23353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370255"/>
            <a:ext cx="2602145" cy="23353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в поэзии Элиота: пространство кризиса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15438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после внутреннего истощения
</a:t>
            </a:r>
            <a:pPr algn="l" indent="0" marL="0">
              <a:lnSpc>
                <a:spcPct val="100000"/>
              </a:lnSpc>
              <a:buNone/>
            </a:pPr>
            <a:r>
              <a:rPr lang="en-US" sz="37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Пустые улицы и механический ритм передают не только внешний облик Лондона, но и состояние цивилизации после войны. Город становится знаком усталости, тревоги и утраты духовной опоры.
</a:t>
            </a:r>
            <a:endParaRPr lang="en-US" sz="1038" dirty="0"/>
          </a:p>
        </p:txBody>
      </p:sp>
      <p:sp>
        <p:nvSpPr>
          <p:cNvPr id="13" name="Text 3"/>
          <p:cNvSpPr txBox="1"/>
          <p:nvPr/>
        </p:nvSpPr>
        <p:spPr>
          <a:xfrm>
            <a:off x="471214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Улица, где слышен только шум эпохи
</a:t>
            </a:r>
            <a:pPr algn="l" indent="0" marL="0">
              <a:lnSpc>
                <a:spcPct val="100000"/>
              </a:lnSpc>
              <a:buNone/>
            </a:pPr>
            <a:r>
              <a:rPr lang="en-US" sz="37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Элиота город редко выглядит живым и гостеприимным. Туман, дым и тусклый свет фонарей создают впечатление пространства, где человек движется как тень среди безличного потока.
</a:t>
            </a:r>
            <a:endParaRPr lang="en-US" sz="1060" dirty="0"/>
          </a:p>
        </p:txBody>
      </p:sp>
      <p:sp>
        <p:nvSpPr>
          <p:cNvPr id="14" name="Text 4"/>
          <p:cNvSpPr txBox="1"/>
          <p:nvPr/>
        </p:nvSpPr>
        <p:spPr>
          <a:xfrm>
            <a:off x="6166433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Современность как отчуждение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38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ранних стихах городской мир часто воспринимается как среда разобщенности, где человек не чувствует себя дома. Урбанистический образ помогает Элиоту показать одиночество личности в переломную эпоху.
</a:t>
            </a:r>
            <a:endParaRPr lang="en-US" sz="107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8720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Элиот не отвергает традицию, а проверяет ее на прочность: античные, библейские и средневековые образы входят в современный текст и обнаруживают, что прошлое по-прежнему говорит с читателем.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339491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Шайтанову, культурная память у Элиота не украшает стихотворение, а помогает увидеть масштаб исторического кризиса. Цитата и аллюзия становятся способом мыслить о разорванном времени.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11126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у Элиота традиция и новаторство не спорят друг с другом. Он сохраняет связь с европейской культурой, но переводит ее в форму, соответствующую опыту сломанного века.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Шайтанов о культурной памяти поэта
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4839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лирика Элиота передает чувство духовной пустоты, тревоги и исторической вины. В ней человек как будто остается наедине с молчанием и невозможностью найти твердый смысл.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7511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позднем творчестве сильнее звучит мотив поиска опоры, покаяния и возможности внутреннего обновления. Однако этот путь начинается не с уверенности, а с признания утраты.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Религиозный и философский смысл поэзии
</a:t>
            </a:r>
            <a:endParaRPr lang="en-US" sz="2000" dirty="0"/>
          </a:p>
        </p:txBody>
      </p:sp>
      <p:sp>
        <p:nvSpPr>
          <p:cNvPr id="13" name="Text 4"/>
          <p:cNvSpPr txBox="1"/>
          <p:nvPr/>
        </p:nvSpPr>
        <p:spPr>
          <a:xfrm>
            <a:off x="4839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Философские темы Элиота связаны со временем, памятью и пределами человеческого знания. Его стихи заставляют задуматься, как человек живет после крушения прежних оснований.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7511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драма у Элиота всегда переходит в общий вопрос: возможны ли нравственное восстановление и духовный выход из кризиса. Поэтому его поэзия выходит за рамки частного переживания.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28415" y="1587736"/>
            <a:ext cx="3287171" cy="168709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Сравнение: до войны и после войны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361950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Первая мировая война изменила культурное и художественное сознание.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1914 год становится рубежом: меняется представление о реальности, личности и культуре, а в литературе закрепляется язык разрыва и недоверия к прежним идеалам.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57678" y="3619500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о модернизме и трактовке И. О. Шайтанова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603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Элиот строит стихотворение как монтаж из фрагментов: сцены, голоса и образы сменяют друг друга без плавных переходов. Из-за этого текст напоминает не рассказ, а собранную из обломков картину.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58874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Неоднородность ритма и образного ряда делает саму композицию выражением кризиса. У Элиота форма не просто описывает распад мира, а воспроизводит его в звучании и структуре стиха.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Поэтическая техника: как создается эффект разрыва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8093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Резкие интонационные сдвиги, эллипсис и смысловые паузы заставляют читателя самому восстанавливать связи между частями. Такая форма передает неустойчивость мысли и хрупкость опыта современного человека.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динамика поэзии Элиота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отражает не быстрый рост, а постепенное смещение акцентов внутри одного и того же кризиса.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Элиота движется от фиксации внутреннего распада к осторожному поиску опоры, не отменяя исходного чувства утраты.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ранней и поздней поэзии Т.-С. Элиота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5407" y="2034466"/>
            <a:ext cx="397608" cy="4544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95792" y="2085580"/>
            <a:ext cx="440228" cy="3521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37486" y="2066015"/>
            <a:ext cx="440226" cy="39131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образ «людей 14 года» важен для XX века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60853" y="2615542"/>
            <a:ext cx="2293514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рубеж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1914 год становится символом начала эпохи катастроф, когда война изменила не только границы государств, но и само представление о будущем, прогрессе и человеческой жизни.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02546" y="2615542"/>
            <a:ext cx="2293515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Поколение в кризисе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«людей 14 года» обозначает тех, чье взросление совпало с войной. Их опыт показывает, как историческое событие формирует коллективное сознание и меняет чувство собственного «я».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144241" y="2615542"/>
            <a:ext cx="2293514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как память эпохи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Элиота видно, что поэзия сохраняет не только личные переживания, но и память о цивилизационном переломе. Художественный образ здесь становится способом понять XX век.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2" y="87313"/>
            <a:ext cx="4502078" cy="49571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Элиот важен для школьного чтения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2510853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Элиот помогает увидеть, как литература соединяет историю, философию и культуру. Его стихи учат читать сложный текст: замечать цитаты, аллюзии, символы и смысловые пропуски.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72778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2778" y="3740046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школьника особенно важны темы времени, памяти, отчуждения и ответственности культуры. Элиот показывает, что поэзия может не только выражать чувства, но и ставить серьезные вопросы о человеке.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Шайтанов показывает Элиота как поэта, у которого личный, культурный и исторический кризис совпали. Поэтому его стихи читаются как точный художественный ответ на опыт переломной эпохи.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Итоговые наблюдения по интерпретации Шайтанова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модернистская форма у Элиота не только фиксирует распад, но и сохраняет память о целостной культуре. В этом состоит главный вывод Шайтанова о значении поэта.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«людей 14 года» помогает увидеть поколение, потерявшее довоенную уверенность и оказавшееся в мире обломков, сомнений и разорванных связей между прошлым и настоящим.
</a:t>
            </a:r>
            <a:endParaRPr lang="en-US" sz="98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Элиот: поэт разрыва и культурной памяти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Элиот показывает, как из исторической травмы рождается новая поэтическая форма. В прочтении Шайтанова «люди 14 года» становятся символом века, а фрагментарный стиль — способом понять кризис и сохранить смысл.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2026-05-20T02:59:28Z</dcterms:created>
  <dcterms:modified xsi:type="dcterms:W3CDTF">2026-05-20T02:59:28Z</dcterms:modified>
</cp:coreProperties>
</file>