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романа: как словесная форма создаёт художественный мир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романе раскрывает сюжет, героев и эпоху.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делает роман живым и запоминающимся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художественного текста — это не только слова, но и то, как они соединяются в фразы, диалоги и описания. Именно стиль помогает читателю почувствовать настроение, понять конфликт и увидеть авторскую мысль.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точное слово может изменить отношение к герою, усилить эмоцию сцены и сделать образ более живым и запоминающимся.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романа: какие слова создают смысл и настроение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Нейтральные, книжные, разговорные и устаревшие слова помогают показать эпоху, среду и уровень образования героя без прямых объяснений.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метафоры и сравнения делают картину ярче, а просторечие и разговорные формы сразу передают характер речи персонажа.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и речь персонажей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показывает их возраст, воспитание, настроение и отношения друг с другом; диалог, монолог и внутренняя речь делают текст более живым.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сообщает о событиях, описывает обстановку и нередко помогает понять, как сам рассказчик относится к происходящему.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средства чаще всего встречаются в романе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разные средства работают на образ героя, сцену и общий тон эпизода.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детали обычно заметнее всего: они быстрее раскрывают характеры и создают атмосферу.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художественных текстов.
</a:t>
            </a:r>
            <a:endParaRPr lang="en-US" sz="9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Синтаксис: как построены предложения в романе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ускоряют рассказ, усиливают напряжение и помогают передать резкие события или быстрые действия героя.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предложения чаще встречаются в описаниях и размышлениях: они передают сложные чувства, подробности и плавное развитие мысли.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восклицательные конструкции делают речь эмоциональнее, показывают удивление, тревогу, спор или внутреннее волнение персонажа.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неполные предложения приближают текст к живой разговорной речи и помогают создать ощущение естественного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элементы текста складываются в общее впечатление от романа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язык превращает отдельные элементы в цельный художественный мир.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стилевые признаки романа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признаки романа проявляются в языке и зачем они нужны.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повествование, изображение чувств и речевую характеристику персонажей.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словарь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интерьер и художественная деталь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помогает увидеть место действия и сразу задаёт настроение: спокойное, тревожное, мрачное или радостное.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делает образ точным: один предмет, жест или цвет может намекать на важную мысль.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рассказывает о быте и привычках героя через комнату, мебель, вещи и порядок вокруг него.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как важная черта романа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монолог, несобственно-прямая речь и точное описание эмоций помогают понять, почему персонаж поступает именно так.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показывает, что чувствует и о чём думает герой: сомнения, страх, надежду, стыд или внутренний спор с самим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элементы текста влияют на восприятие героя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особенно важно, как герой говорит и как действует: эти признаки быстрее всего раскрывают его характер, цели и внутренние противоречия.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поступки дают основной портрет персонажа, а детали и комментарии автора уточняют его образ и отношение к нему.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анализа художественных текстов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стиль автора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писателя узнаётся по любимым словам, длине фраз и ритму речи. Эти особенности делают текст неповторимым и помогают сразу почувствовать авторскую манеру.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выбор описаний и интонацию автор по-разному показывает героев: один пишет сдержанно и точно, другой — подробно, образно и эмоционально, создавая особое настроение.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стилю можно заметить, к какому направлению ближе произведение: к реалистическому, романтическому или сатирическому. Это помогает лучше понять замысел и тон романа.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65107"/>
            <a:ext cx="4417500" cy="2234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речи автора и речи героев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различаются словарь, длина фраз и эмоциональность речи в зависимости от того, кто говорит.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речевые манеры помогают увидеть характеры героев, их отношения и социальное положение без прямых пояснений автора.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мысль заметной и запоминающейся. Он усиливает эмоции, подчёркивает важные слова и помогает выделить центральную идею эпизода или всего романа.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приёмы: ирония, контраст, повтор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создаёт скрытую оценку: внешне фраза может звучать спокойно, но читатель понимает, что автор видит несоответствие между словами, поступками и реальностью.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сильнее показать различия: между героями, их взглядами, настроением или жизненными путями. Благодаря ему сцена становится острее и выразительнее.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речи в романе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 том же эпизоде типы речи часто сочетаются, поэтому их границы в тексте могут быстро сменять друг друга.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обычно задаёт движение сюжета, а описание, диалог и рассуждение дополняют его, раскрывая героев и смысл событий.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анализа романов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отражение эпохи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языковые детали помогают понять, как люди жили и общались в прошлом, какие нормы были привычны и что считалось важным в обществе того времени.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сохраняет приметы своего времени: обращения, названия должностей, бытовые предметы, старые формы слов и исторические реалии, по которым читатель узнаёт эпоху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языка и стиля романа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школьного анализа художественного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стиль важен для понимания смысла романа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показывает не только события, но и отношение автора к ним. По выбору слов, интонации и деталям можно понять, кого писатель поддерживает, а кого критикует.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стиль соединяет факты, чувства и идею в одно целое. Поэтому анализ языка помогает прочитать роман внимательнее и понять его намного глубже.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раскрываются конфликт, настроение и моральная проблема произведения. Без этого читатель видит только сюжет, но не глубинный смысл и авторскую позицию.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7844"/>
            <a:ext cx="4417500" cy="21892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языковых признаков и их функции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языковые признаки работают на образ героя, атмосферу и смысл произведения.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средство выполняет свою задачу: одни передают характер, другие — эмоции, эпоху или важную мысль.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помогают понять роман глубже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 объединяет сюжет, героев и идею в единый художественный мир. Чем внимательнее читатель замечает стиль, тем полнее понимает смысл, настроение и авторский замысел.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2026-05-23T00:32:38Z</dcterms:created>
  <dcterms:modified xsi:type="dcterms:W3CDTF">2026-05-23T00:32:38Z</dcterms:modified>
</cp:coreProperties>
</file>