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 вещества вокруг нас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предметами и материалами вокруг нас.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видим множество предметов и материалов дома, в школе и на улице. Если понимать их свойства, легче выбрать нужную вещь и объяснить, почему она сделана именно так, а не иначе.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тело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описать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можно рассмотреть и описать: назвать цвет, массу, твёрдость, гладкость или шероховатость. Такие признаки помогают отличать один предмет от другого, словно у каждого тела есть свои маленькие подсказки.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любой отдельный предмет вокруг нас. Это может быть камень, игрушка, книга или даже капля воды. У тела всегда можно назвать, где оно находится и как выглядит.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тело может быть большим или маленьким, тяжёлым или лёгким, гладким или шершавым. Сравнивать предметы интересно: иногда они похожи, а иногда совсем разные, как близнецы и ёжик.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форма и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тела есть свои очертания, длина, ширина или высота. Поэтому мяч круглый, а карандаш длинный и тонкий. Даже маленький предмет остаётся телом, если его можно выделить среди других.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вещество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тел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то, из чего сделано тело. Можно сказать, что это строительный материал для предметов. Из веществ создают самые разные вещи: простые, красивые, полезные и иногда очень хитрые.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вещество — много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и того же вещества можно сделать разные тела. Например, из стекла получают окно, стакан и вазу. Из железа делают гвоздь, ложку и детали для разных полезных вещей.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стекло, дерево, пластмасса, сахар и железо — всё это вещества. Мы встречаем их постоянно и часто даже не замечаем. А они quietly работают вокруг нас, помогая жить и учиться.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вещество — не одно и то же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несколько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тела состоят не из одного, а из нескольких веществ. Например, карандаш сделан из дерева, грифеля и краски. Вот почему предметы бывают такими разными и интересными.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— это тело, а бумага — это вещество. Стакан — тело, а стекло — вещество. Так мы точно называем и сам предмет, и материал, из которого он сделан.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различаем тело и вещество, нам легче отвечать на вопросы, описывать предметы и сравнивать их. Это помогает на уроках, в опытах и даже в обычной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«мяч», мы говорим о предмете. Если сказать «резина», мы называем материал. Это очень полезно, чтобы не перепутать вещь с тем, из чего она сделана.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не растекаются и не принимают форму сосуда. Камень, кубик или книга остаются такими, какими были. Даже если их переложить, форма почти не меняется.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быть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бывают прочными и хрупкими, гладкими и шероховатыми, тяжёлыми и лёгкими. Один предмет может быть очень крепким, а другой — легко сломаться от неосторожного движения.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размер и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твёрдого тела можно измерить длину, ширину, высоту и массу. Поэтому маленький гвоздь и большая линейка оба остаются твёрдыми телами, хотя выглядят совсем по-разному.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много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твёрдым телам относятся карандаш, камень, лёд, игрушка и монета. Их удобно брать в руки, рассматривать и сравнивать. На уроке это особенно полезно — можно потрогать и сразу понять.
</a:t>
            </a:r>
            <a:endParaRPr lang="en-US" sz="10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Текут и льются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умеют течь, поэтому их можно наливать из одной посуды в другую. Вода, молоко, сок и масло легко переливаются и не держат свою форму, как твёрдые предметы.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39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форму сосуда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всегда подстраивается под стакан, бутылку или кастрюлю. У неё есть объём, но нет постоянной формы. Поэтому одна и та же вода выглядит по-разному в разных ёмкостях.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58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большими и маленькими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воды, лужа и ведро воды — это всё одна и та же жидкость, только в разном количестве. Жидкости любят собираться вместе и немного шалить, если посуда наклонится.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помощник рядом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всегда рядом. Он заполняет комнату, находится в шаре и окружает нас на улице. Без воздуха люди, животные и растения не смогли бы жить и дышать.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прячутся газы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есть не только в воздухе. Они могут находиться в баллоне, в шарике или в пламени. Газ не держит форму, поэтому легко распространяется и занимает всё доступное пространство.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другие газы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вещество по его свойствам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простые проверки помогают отличить одно вещество от другого.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веществ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блеск
</a:t>
            </a:r>
            <a:pPr algn="l" indent="0" marL="0">
              <a:lnSpc>
                <a:spcPct val="100000"/>
              </a:lnSpc>
              <a:buNone/>
            </a:pPr>
            <a:r>
              <a:rPr lang="en-US" sz="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цвету и блеску можно заметить, похожи ли вещества друг на друга. Одни яркие, другие тусклые, а некоторые почти незаметны. Эти признаки помогают начать сравнение.
</a:t>
            </a:r>
            <a:endParaRPr lang="en-US" sz="1028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
</a:t>
            </a:r>
            <a:pPr algn="l" indent="0" marL="0">
              <a:lnSpc>
                <a:spcPct val="100000"/>
              </a:lnSpc>
              <a:buNone/>
            </a:pPr>
            <a:r>
              <a:rPr lang="en-US" sz="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веществ есть заметный запах, а у других почти нет. По запаху можно узнать, например, мыло или уксус. Только делать это нужно осторожно, не поднося предмет слишком близко к носу.
</a:t>
            </a:r>
            <a:endParaRPr lang="en-US" sz="952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хрупкость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вещества прочные, другие мягкие или ломкие. Стекло может быть хрупким, а железо — твёрдым и крепким. Такие свойства помогают выбирать материал для нужной вещи.
</a:t>
            </a:r>
            <a:endParaRPr lang="en-US" sz="1023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растворимость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прозрачно, а дерево обычно нет. Сахар растворяется в воде, а песок остаётся на дне. Эти свойства особенно удобно проверять в простых опытах.
</a:t>
            </a:r>
            <a:endParaRPr lang="en-US" sz="1104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Плавкость и лёгкость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плавятся при нагревании, а другие долго сохраняют форму. Есть лёгкие материалы, как вата, и более тяжёлые, как железо. Так становится понятно, почему вещи делают из разных веществ.
</a:t>
            </a:r>
            <a:endParaRPr lang="en-US" sz="9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созданные человеком вещества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природы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реке, камень на дорожке, глина у берега и дерево в лесу появились без помощи человека. Эти вещества давно окружают нас и нужны для жизни, строительства и простых наблюдений. Их можно найти почти в любом месте на улице.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которые придумал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Пластмасса, стекло, бумага и резина сделаны людьми на заводах и фабриках. Из них получают удобные предметы: тетради, окна, игрушки, колёса, упаковку. Такие материалы помогают делать вещи легче, прочнее и удобнее для школьников и взрослых.
</a:t>
            </a:r>
            <a:endParaRPr lang="en-US" sz="8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66" y="1318084"/>
            <a:ext cx="2531681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веществ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Вместе, но не одинаковые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смеси несколько веществ находятся рядом, но каждое сохраняет свои свойства. Чай с сахаром остаётся чаем, а салат — салатом, даже если внутри много разных продуктов.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можно встретить всюду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воздух и суп тоже относятся к смесям. В них частицы разных веществ соединены вместе, поэтому такие смеси встречаются в природе и в повседневной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1" y="1705330"/>
            <a:ext cx="1779595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особенная смесь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состоит из разных газов, прежде всего из азота и кислорода. Мы не видим их по отдельности, но именно вместе они образуют то, чем мы дышим.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могут меняться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нагревают, оно может изменить своё состояние. Лёд превращается в воду, а вода при сильном нагревании становится паром и поднимается вверх.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изменения идут в обратную сторону. Пар может превратиться в капли воды, а вода — снова замёрзнуть и стать льдом, если на улице очень холодно.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сахар в воду и помешать, он исчезает из глаз, но не пропадает. Он растворяется, и вода становится сладкой. Такое изменение можно увидеть и проверить.
</a:t>
            </a:r>
            <a:endParaRPr lang="en-US" sz="1157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смешивании некоторые вещества просто находятся рядом, но не исчезают. Иногда изменения можно вернуть, а иногда — нет. Поэтому опыт всегда стоит наблюдать внимательно.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3" y="2055822"/>
            <a:ext cx="61875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вещества нужно беречь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воду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 каждый день. Если закрывать кран и не лить воду зря, её хватит дольше, а природа скажет спасибо.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металл, стекло и пластмасса помогают делать полезные вещи. Если обращаться с ними аккуратно и не ломать без причины, из них можно сделать ещё много нужных предметов.
</a:t>
            </a:r>
            <a:endParaRPr lang="en-US" sz="850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Сортируем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лучше разделять по видам, чтобы часть материалов можно было использовать снова. Так меньше мусора попадает в природу, а полезные вещества не пропадают зря.
</a:t>
            </a:r>
            <a:endParaRPr lang="en-US" sz="871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тела растут и дышат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тянется к солнцу, кот мурлычет на окне, а человек идёт по тропинке и дышит свежим воздухом. Все они относятся к живым телам. Они растут, питаются и со временем могут дать потомство.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тела тоже рядом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у дороги, облако в небе, снег на крыше и песок на берегу не умеют расти и размножаться. Но они всё равно часть природы. У них есть форма, размер и свои привычные места.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 природе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Тела, сделанные человеком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мячи и конструкторы создают так, чтобы с ними было интересно и не слишком тяжело играть. Здесь часто используют резину, пластмассу, ткань и дерево.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ручки, линейки и рюкзаки помогают учиться каждый день. Их делают из бумаги, пластмассы, металла и ткани, чтобы вещи были удобными и не ломались слишком быстро.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и поездок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велосипеды и инструменты помогают людям работать и передвигаться. Для них особенно важны прочность, надёжность и удобство, поэтому материалы подбирают очень внимательно.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Столы, стулья, посуда и шкафы нужны в квартире и в школе. Для них выбирают дерево, стекло, металл и пластмассу, чтобы предметы были прочными, безопасными и красивыми.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тело и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предмет, потом материал, из которого он сделан.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простые опыты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разные вещи и называем их свойства: твёрдость, прозрачность, цвет, мягкость. Так легче заметить, чем монета отличается от губки, а стекло — от бумаги.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маленький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опустить в воду соль или сахар и посмотреть, что произойдёт. Одно вещество растворится, а другое поведёт себя иначе, и это будет очень наглядно.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важно сказать, что именно мы заметили. Так учёба превращается в маленькое открытие, а обычные вещи становятся гораздо интереснее.
</a:t>
            </a:r>
            <a:endParaRPr lang="en-US" sz="109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вещество — не одно и то же
</a:t>
            </a:r>
            <a:pPr algn="l" indent="0" marL="0">
              <a:lnSpc>
                <a:spcPct val="100000"/>
              </a:lnSpc>
              <a:buNone/>
            </a:pPr>
            <a:r>
              <a:rPr lang="en-US" sz="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предмет, который можно увидеть и потрогать. Вещество — это материал, из которого предмет сделан. Это помогает точно называть всё вокруг.
</a:t>
            </a:r>
            <a:endParaRPr lang="en-US" sz="95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тел есть форма и размер, а у веществ — свои свойства: твёрдость, прозрачность, растворимость, цвет и запах. По ним вещества легко сравнивать и узнавать.
</a:t>
            </a:r>
            <a:endParaRPr lang="en-US" sz="920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материал — много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вещество может входить в состав разных тел. Например, стекло бывает в окне, стакане и лампочке, а дерево — в столе и карандаше.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нужны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 свойства материалов, легче выбирать нужные вещи для дома, школы и игр. А заодно мир вокруг становится понятнее и немного дружелюбнее.
</a:t>
            </a:r>
            <a:endParaRPr lang="en-US" sz="9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 вещества — это просто и интересно!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смотреть на любой предмет и спрашивать: что это за тело и из какого вещества оно сделано? Такие вопросы делают обычный мир намного интереснее.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2026-05-25T20:50:26Z</dcterms:created>
  <dcterms:modified xsi:type="dcterms:W3CDTF">2026-05-25T20:50:26Z</dcterms:modified>
</cp:coreProperties>
</file>