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сказуемое: что это такое и как его найти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сказуемое: два слова, один смысл, точное определение.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сказуемое в 6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разбирать предложения, не путать типы сказуемых и точнее строить устную и письменную речь. Особенно полезны школьные примеры: хочу читать, начал решать, может ответить, должен помочь.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составное глагольное сказуемое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показывает отношение к действию: желание, возможность, необходимость, начало или продолжение. Она не называет само действие полностью, а только уточняет его смысл и роль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тесно связаны по смыслу и читаются как одно целое. Поэтому в предложении нельзя разрывать их на отдельные сказуемые: вместе они выражают одно действие с дополнительным оттенком значения.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смысла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называет основное действие и отвечает на вопросы что делать? что сделать? Именно инфинитив несёт главный смысл, а вместе со вспомогательным глаголом образует единое сказуемое.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одного сказуемого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добавляет оттенок: начало, продолжение, прекращение, возможность или желание. Без него сказуемое теряет важную смысловую информацию и звучит менее точно.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уточняет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 соединении обе части образуют составное глагольное сказуемое. Например, стал смеяться, продолжал работать, перестал спорить — здесь есть одно действие и его дополнительное значение.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 — одно сказуемое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сообщает, что именно делает или собирается делать подлежащее: смеяться, работать, спорить. Он не указывает время и лицо, поэтому нуждается в первой части.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называет действие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вспомогательная часть добавляет к действию дополнительный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не заменяет основное действие, а уточняет его: показывает отношение говорящего к действию или его этап.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«Составное глагольное сказуемое»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и их значения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инфинитив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действие без указания, кто и когда его выполняет. Он отвечает на вопросы что делать? что сделать? и сохраняет общее значение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читать, писать, умываться, помочь, построить не показывают ни время, ни лицо, ни число. Поэтому инфинитив удобно использовать как смысловую часть сказуемого.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времени и лица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составном глагольном сказуемом инфинитив не является отдельным второстепенным членом. Он входит в сказуемое и вместе со вспомогательным глаголом передаёт единый смысл.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одного сказуемого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особенно часто встречаются слова, связанные с намерением, обязанностью и началом действия.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желание, необходимость и начало действия — именно эти значения чаще всего встречаются в учебной речи.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выражает вспомогательная часть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«Составное глагольное сказуемое»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составное глагольное сказуемое от простого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сказуемом есть вспомогательный глагол и инфинитив, которые вместе передают одно действие, перед нами составное глагольное сказуемое. Важно увидеть именно смысловую связь, а не просто два слова рядом.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две части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сам полностью называет действие, сказуемое простое: пришёл, написал, читает. Если же первый глагол только добавляет оттенок желания, возможности или начала, сказуемое становится составным.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 глагола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 писать, может прийти, хочет учиться — это составные формы, потому что в них есть две смысловые части. У простого сказуемого такой двойной связи нет.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 смыслу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и без ошибок определить тип сказуемого.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сказуемого в предложении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и составное именное сказуемые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начал читать, и в предложении сразу слышно движение: есть вспомогательный глагол и есть действие, которое нужно совершить. Такая конструкция показывает не просто факт, а его этап или оттенок. Поэтому её относят к составному глагольному сказуемому.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сказуемое говорит о действии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ученик был учеником, стал смелым, кажется добрым. Здесь важно не действие, а состояние или качество подлежащего. Такая модель строится иначе: связка соединяет подлежащее с именной частью, которая и передаёт основной смысл.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сказуемое сообщает о признаке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98796"/>
            <a:ext cx="4535700" cy="12606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составное глагольное сказуемое: сравнение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устроено сказуемое и чем отличается одна глагольная форма от сочетания двух частей.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сказуемое выражено одной глагольной формой, оно простое; если есть вспомогательный глагол и инфинитив, сказуемое составное глагольное.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признакам простого и составного глагольного сказуемого в школьном курсе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вспомогательные глаголы в школьных примерах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намерение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хотеть и любить показывают отношение говорящего к действию: он стремится его выполнить или относится к нему положительно. В предложениях это помогает точнее передать намерение, а не само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 обязанность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мочь и должен часто встречаются в ответах учеников, потому что выражают возможность или необходимость. Они не называют действие, а только указывают, что его можно или нужно выполнить.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продолжение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начать и продолжать помогают показать, как развивается действие во времени. Они особенно удобны в пересказе: начал читать, продолжал отвечать, потому что передают этап действия, а не его содержание.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и привычка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перестать и привыкнуть обозначают завершение или повторяемость действия. Такие конструкции часто делают речь точнее, когда нужно показать, что действие прекратилось или стало обычным для 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слов само по себе не определяет тип сказуемого: важнее, как они связаны и какое значение передают.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обычно включает две части, но вместе они образуют одно смысловое целое, а не отдельные сказуемые.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может быть в сказуемом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примеров: пришёл, начал читать, был учеником.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составного глагольного сказуемого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инфинитив принимают за отдельный член предложения. На самом деле в составном глагольном сказуемом он входит в его состав и не отделяется по смыслу от вспомогательного глагола.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отдельно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увидеть два глагола, но не проверить, как они связаны по смыслу. В составном глагольном сказуемом вспомогательная часть добавляет значение, а инфинитив называет действие.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связь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несколько действий, это не всегда составное сказуемое. Важно понять, образуют ли слова одно сказуемое или это два однородных сказуемых, связанных только перечислением.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однородными сказуемыми
</a:t>
            </a:r>
            <a:endParaRPr lang="en-US" sz="1188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тип сказуемого только по количеству слов. Нужно установить, выражают ли они одно действие с дополнительным оттенком — желание, возможность, начало, обязанность или прекращение.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форму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установить тип сказуемого при разборе предложения.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определения сказуемого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в речи школьников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такие сказуемые часто помогают быстро и точно выразить мысль: хочу ответить, должен объяснить, могу решить. Они звучат естественно в устных ответах и показывают отношение к действию.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удобно, когда нужно сообщить о намерении или необходимости: хочу узнать, должен подготовиться, могу проверить. Такие фразы помогают выразить цель, возможность и обязанность без лишних слов.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действий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 и сочинениях школьники используют конструкции начал говорить, продолжал рассказывать, перестал спорить. Они делают речь более точной, потому что передают не только действие, но и его развитие.
</a:t>
            </a:r>
            <a:endParaRPr lang="en-US" sz="925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 сочинение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глагольная форма может добавлять разные оттенки смысла, поэтому важно учитывать значение, а не только вид слова.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равны по роли: вспомогательный глагол уточняет отношение к действию и помогает точнее передать мысль.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значений вспомогательных глаголов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к теме: хочу, могу, должен, начал, продолжал, перестал, привык.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оформляется разбор предложения с таким сказуемым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подлежащее и сказуемое. Это поможет увидеть грамматическую основу целиком и не принять часть сказуемого за отдельный второстепенный член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оформите разбор кратко и аккуратно. Например: Мальчик начал читать. Сказуемое — начал читать, тип — составное глагольное, значение — начало 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вывод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определите, что именно показывает вспомогательная часть: желание, возможность, начало, обязанность или другое значение. На этой основе назовите составное глагольное сказуемое.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тип сказуемого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вспомогательный глагол и инфинитив. Подчеркните их как одно сказуемое, потому что вместе они выражают одно действие с дополнительным значением.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две части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самые надёжные признаки, по которым можно быстро узнать составное глагольное сказуемое в предложении.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сказуемом есть вспомогательный глагол и инфинитив, а вместе они выражают одно действие, перед нами составное глагольное сказуемое.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признакам составного глагольного сказуемого в школьном курсе русского языка.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составного глагольного сказуемого
</a:t>
            </a:r>
            <a:endParaRPr lang="en-US" sz="3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легко узнать по двум частям: вспомогательному глаголу и инфинитиву. Оно помогает точнее выражать намерение, возможность, обязанность и другие оттенки действия.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2026-05-28T06:25:22Z</dcterms:created>
  <dcterms:modified xsi:type="dcterms:W3CDTF">2026-05-28T06:25:22Z</dcterms:modified>
</cp:coreProperties>
</file>