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 — писатель, который соединял юмор и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свободе, дружбе и Миссисипи, ставшие классикой на века.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вырос в стране, где рядом существовали рабство, быстрые перемены и жизнь речных городов. Опыт Миссури, Миссисипи и разных профессий помог ему писать о простых людях живо, точно и с юмором.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XIX века: мир Марка Твена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1835: рождение в Миссури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Сэмюэл Лэнгхорн Клеменс появился на свет в деревне Флорида и рано оказался в мире провинциальной Америки.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на берегу Миссисипи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он провел в речном городе Ганнибал, где увидел пристани, пещеры, пароходы и мальчишеские приключения.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Впечатления, ставшие литературой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именно эти воспоминания превратились в образы Сент-Питерсберга, Тома Сойера и других героев.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которое стало основой будущих книг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сажени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была безопасная глубина для парохода на Миссисипи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Этимология выражения mark twain; речная навигационная терминология Миссисипи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сигнал стал псевдонимом писателя и навсегда связал его имя с жизнью на воде.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Лоцман, который знал реку до мельчайших деталей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 на узкой и опасной реке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лоцмана требовала мгновенно замечать мели, повороты и опасные участки. Твен должен был помнить реку почти наизусть, потому что ошибка могла стоить судну пути и времени.
</a:t>
            </a:r>
            <a:endParaRPr lang="en-US" sz="1109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течение и пристани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Миссисипи менялись течение, видимость и условия плавания. Именно поэтому в его книгах река выглядит не просто фоном, а живым пространством, полным движения, риска и ожидания.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стал литературой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пароходов, берегов и больших водных дорог позже вошли в «Жизнь на Миссисипи» и «Гекльберри Финна». Читатель чувствует, что автор пишет о том, что видел сам.
</a:t>
            </a:r>
            <a:endParaRPr lang="en-US" sz="11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газетах Невады и Калифорнии Твен учился быстро замечать главное и передавать мысль коротко, ясно и выразительно, без лишних слов.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наблюдал шахтеров, путешественников и жителей городков, поэтому его заметки соединяли точные бытовые детали с иронией и живым чувством комического.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газетная работа помогла ему выработать стиль, в котором разговорная речь звучит естественно, а сатира становится понятной даже юным читателям.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журналистике и на Западе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1865 году рассказ о знаменитой лягушке из Калавераса быстро разошелся по газетам и привлек к автору внимание по всей стране.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Читателям понравилось, что смешная история построена на споре, розыгрыше и неожиданном финале, а герои выглядят очень узнаваемо.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успех показал, что юмор может быть не пустой шуткой, а способом рассказать о человеческих слабостях и характере.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Твен окончательно стал профессиональным писателем, для которого литература превратилась в главную работу и призвание.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большой успех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книги Твена относятся к 1870–1880-м годам, когда он создал свои самые яркие образы.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пик творческой силы писателя пришелся на несколько насыщенных десятилетий подряд.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Марка Твена; годы первой публикации по общепринятым библиографическим данным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Марка Твена и годы их выхода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вышел в 1876 году и показал детство как мир игр, фантазии, смелых выдумок и маленьких испытаний, знакомых каждому школьнику.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Том, Гек и тетя Полли делают книгу живой: в ней есть дружба, шалости, страх перед взрослыми и радость самостоятельных решений.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маленьком речном городке создают ощущение настоящей жизни, где даже обычный день может превратиться в приключение.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«Приключения Тома Сойера»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1884 года Гек и Джим плывут по Миссисипи на плоту, а их путешествие становится историей о дружбе и выборе.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Джим, беглый раб, показан как человек с достоинством, страхами и надеждой на свободу, а не как безликая фигура эпохи.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заставляет читателя задуматься, почему совесть важнее чужих предрассудков, привычек и несправедливых правил общества.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книга считается не только приключенческой, но и глубоко серьезной: она говорит о человеческом отношении к другому человеку.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«Приключения Гекльберри Финна» и тема свободы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966986"/>
            <a:ext cx="3848986" cy="22810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книги Твена показывают, как писатель соединял детские приключения, речную жизнь и острую сатиру.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Твена созданы в 1870–1880-х годах и объединяют опыт детства, речную тему и социальную сатиру.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и датам публикации произведений Марка Твена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Марка Твена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обнажает слабости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высмеивал жадность, хвастовство и показную важность. Он делал это не назидательно, а через смешные сцены, где характер человека виден сразу.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 — точное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шутка часто строится на разговорной интонации и неожиданной развязке. Поэтому смешное у Твена одновременно заставляет задуматься о правде и справедливости.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через обычную жизнь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рассказ у Твена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его историй: от повседневной сцены к смешному и важному выводу.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Твена афроамериканцы показаны не как фон, а как живые люди со страхами, надеждами и собственным достоинством. Это делает его тексты особенно важными.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Джим как запоминающийся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Джим в истории о Геке Финне помогает читателю увидеть рабство через личную судьбу. Его образ стал одним из самых известных в обсуждении этой темы в литературе.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показывает, как предрассудки и жестокие правила калечат жизнь людей. Он не только описывает проблему, но и заставляет читателя почувствовать ее несправедливость.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рядом с серьезной темой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говорит о рабстве не только прямыми сценами, но и через приключения и иронию. Так трудная тема становится понятнее и сильнее воздействует на читателя.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и тема рабства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повторяются в разных книгах, но каждый раз раскрываются через новых героев и разные жизненные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Твена встречаются детство, свобода и юмор, а рядом с ними — совесть, дружба и образ реки как дороги к переменам.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Марка Твена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Марка Твена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54715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— брак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 женился на Оливии Лэнгдон. Семья стала для него очень важной, а дом — местом, где он писал и работал над новыми книгами.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64511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супругов родилось четверо детей. Трое из них умерли в раннем возрасте, и эта утрата принесла писателю и его жене глубокую боль.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67764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Твен пережил финансовые потери и смерть близких людей. Эти события сделали его взгляд на жизнь более грустным и глубоким.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21802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 книгах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трудности не остановили писателя. Они добавили его произведениям серьезность, благодаря которой за юмором у Твена чувствуется настоящая человеческая боль.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трудные годы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Марк Твен был знаменит не только как автор книг, но и как яркий публичный рассказчик. Его выступления собирали большую аудиторию.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книги Твена продолжили читать, издавать и изучать в школе. Его имя стало символом американской литературы и по сей день известно во всем мире.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умер в 1910 году, почти одновременно с возвращением кометы Галлея. Он шутил, что пришел в мир вместе с ней и уйдет вместе с ней.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признание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043" y="2755985"/>
            <a:ext cx="3529916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и литературному наследию Марка Твена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Марка Твена считают важным писателем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Твена заметен не только в сюжетах, но и в языке, выборе героев и умении говорить о трудных вопросах просто.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обновил американскую прозу: сделал речь живой, героев — близкими читателю, а приключенческий сюжет — способом говорить о серьезных проблемах.
</a:t>
            </a:r>
            <a:endParaRPr lang="en-US" sz="13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804012"/>
            <a:ext cx="306494" cy="245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похожи на нас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Том, Гек и другие персонажи ошибаются, спорят, мечтают и взрослеют. Поэтому читателю легко узнать в них обычных школьников со своими трудностями.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Твена всегда что-то происходит: побег, путешествие, спор или поиски выхода. Сюжет держит внимание и делает чтение живым.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скуки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помогают не уставать от чтения и одновременно лучше понимать характеры. У Твена шутка почти всегда связана с наблюдением за жизнью.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простым сюжетом скрываются темы дружбы, свободы, совести и уважения к человеку. Именно поэтому его книги остаются интересными разным поколениям читателей.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Твена читают и сегодня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Твен: смех, правда и любовь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умел писать о детстве, дороге и свободе так, что за смешными сценами всегда чувствовались правда и человеческое достоинство. Поэтому его книги остаются живыми и сегодня.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2026-05-17T18:38:55Z</dcterms:created>
  <dcterms:modified xsi:type="dcterms:W3CDTF">2026-05-17T18:38:55Z</dcterms:modified>
</cp:coreProperties>
</file>