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и пацифизм: ключевые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военного влияния и движения за мир в истории и сегодня.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— преобладание военной силы в политике, пацифизм — стремление к миру и отказу от насилия. Эти идеи развивались с древних времен и продолжают влиять на современный мир через бюджеты и общественные движения.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милитаризм и пацифизм? Исторический и современный контекст
</a:t>
            </a:r>
            <a:endParaRPr lang="en-US" sz="2529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милитаризма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характеризуется почитанием армии, сильной дисциплиной и национальным превосходством. Ключевое значение имеют военная подготовка и расширение полномочий военных в государстве.
</a:t>
            </a:r>
            <a:endParaRPr lang="en-US" sz="1494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Милитаризм: черты и примеры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Германию и Японию начала XX века, которые активно милитаризовались, а также современную Северную Корею с её акцентом на военную мощь.
</a:t>
            </a:r>
            <a:endParaRPr lang="en-US" sz="14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Пацифизм опирается на отказ от насилия и поиск мирных решений. Он пропагандирует сотрудничество, терпимость и уважение к жизни, выступая против милитаризации общества.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Пацифизм: основные идеи и исторические корни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пацифизма уходят в учения буддизма и раннего христианства, а также в антивоенные движения XIX-XX веков, которые боролись против военных конфликтов.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военной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позволяет создавать более совершенное оружие, усиливая возможности армий.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(1870-1871)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стал результатом милитаризации и националистических стремлений, изменив политическую карту Европы.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начинают активно формировать большие профессиональные армии, усиливая военную мощь государств.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всеобщей воинской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Всесторонняя мобилизация граждан в армию становится нормой, что увеличивает размеры вооружённых сил.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в XIX веке: появление массовых армий
</a:t>
            </a:r>
            <a:endParaRPr lang="en-US" sz="2743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1843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Первый Международный антивоенный конгресс, объединяющий сторонников мира из разных стран.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Учреждается Нобелевская премия мира как признание важности усилий по предотвращению войн.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Пацифистские организации получают поддержку среди интеллигенции и молодежи, укрепляя своё влияние.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Пацифизм в новой истории: первые организации и премии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союзных блоков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складываются Антанта и Тройственный союз, что усиливает международную напряжённость и соперничество между странами.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активно наращивают военные бюджеты и развивают новые технологии, стремясь к превосходству в случае конфликта.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пропаганда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Масс-медиа и государственные кампании популяризируют идеи силы оружия и патриотизма, укрепляя милитаристские настроения общества.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перед Первой мировой войной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Лиги Наций в 1919 году — попытка предотвратить новые войны и укрепить международное сотрудничество.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период: успехи пацифизма и ограничения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Женевских конвенций, направленных на защиту жертв вооружённых конфликтов и гуманитарное право.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массовых антивоенных движений и мирных акций во многих странах, поддержанных широкими слоями населения.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пацифизма связаны с неспособностью предотвратить Вторую мировую войну и сохранением некоторых милитаристских тенденций.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милитаризма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нацизма и агрессия тоталитарных режимов довели мир до катастрофы, охватившей многие государства Европы и Азии.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ООН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создана организация для поддержания мира и разрешения международных конфликтов дипломатическими средствами.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 ядерное разоружение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и кампании были направлены на предотвращение ядерной войны, с активным участием молодежи и правозащитников.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 послевоенный пацифизм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Милитаризация и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США и СССР проявлялось в гонке вооружений и войнах в Корее, Вьетнаме, Афганистане, вызывая глобальную напряжённость.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холодной войны: милитаризм и пацифизм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Пацифизм и протесты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Яркими были антивоенные движения, например протесты в США против войны во Вьетнаме, которые влияли на политику и общественное мнение.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87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— голос непротивления злу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писатель и мыслитель Лев Толстой пропагандировал идею отказа от насилия, призывая следовать принципам любви и терпимости. Его работы вдохновили многих на пацифистские взгляды и движение непротивления.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77746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— лидер ненасильственной борьбы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Ганди возглавил движение за освобождение Индии от колониального господства при помощи мирных методов. Его стратегия ненасилия стала примером для многих миротворческих акций в XX веке.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8504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Эйнштейн — учёный и борец за мир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Выдающийся физик, Эйнштейн активно выступал против ядерного оружия и военных конфликтов, участвуя в международных пацифистских инициативах и просвещая общество о рисках милитаризма.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1926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 — архитектор милитаризма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Прусский канцлер, способствовавший милитаризации Германии через реформы армии и внешнюю политику реваншизма. Его деятельность влияла на рост военной мощи Европы в XIX веке.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представители: милитаризм и пацифизм
</a:t>
            </a:r>
            <a:endParaRPr lang="en-US" sz="27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пацифистские организации, такие как Международная Амнистия и Гринпис, активно борются за права человека и защиту окружающей среды через мирные методы. Они привлекают волонтёров и молодёжь к ненасильственному активизму.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Пацифизм сегодня: движения и примеры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значимые антивоенные акции 1960-х годов в США и Европе вдохновили актуальные митинги против ядерного оружия. Сегодня пацифистские движения продолжают пропагандировать миротворчество и образование для устойчивого будущего.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на вооружение отражают стратегические приоритеты и уровень милитаризации страны. Внедрение новых технологий усиливает эту тенденцию.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мирового военного бюджета принадлежит США и Китаю, что свидетельствует о конкуренции за военное превосходство и вызовах глобальной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Стокгольмский международный институт исследования проблем мира,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бюджеты как проявление милитаризма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 нераспространении ядерного оружия 1968 года ограничивает распространение ядерного оружия и способствует поддержанию мира между государствами.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пацифизма на международные договоры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мирное соглашение 1973 года завершило конфликт во Вьетнаме и стало важным примером дипломатического решения после длительной войны.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конвенция по правам человека 1950 года укрепляет защиту гражданских прав и основы международного сотрудничества на континенте.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2023 года показывает число конфликтов и участие пацифистов в их урегулировании за последние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Пацифистские организации активно способствуют снижению интенсивности конфликтов, играя важную роль в переговорах и гуманитарных инициативах.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институт миротворчества,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и роль пацифистов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гиперзвуковых ракет и стелс-авиации усиливает возможности армий, но также увеличивает риски непредсказуемых конфликтов и нестабильности.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Милитаризм: гонка вооружений и новые технологии
</a:t>
            </a:r>
            <a:endParaRPr lang="en-US" sz="2767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искусственного интеллекта в военную технику меняет тактику и стратегию, создавая двусмысленность в вопросах ответственности за применение оружия.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сдерживания подталкивает государства к постоянному наращиванию вооружений для демонстрации силы и предотвращения агрессии, что усиливает международное напряжение.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88448"/>
            <a:ext cx="243773" cy="1950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88448"/>
            <a:ext cx="243773" cy="19501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Пацифизм: дипломатия и миротворчество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Пацифизм поддерживает развитие диалога между странами, способствуя разрешению споров в рамках дипломатии без применения насилия.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Миротворческие миссии ООН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каски и другие миротворческие силы ООН помогают стабилизировать зоны конфликтов и поддерживать мир на местах.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для молодёжи формируют ценности мирного сосуществования, продвигая терпимость и сотрудничество между народами.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пропаганда: влияние на взгляды общества
</a:t>
            </a:r>
            <a:endParaRPr lang="en-US" sz="277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кино как инструмент формирования взглядов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сериалы, показывающие военную тематику, в периоды конфликтов поддерживают милитаристские идеи, подчеркивая героизм и силу армии. Они влияют на восприятие войны у молодёжи.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Антивоенное искусство и флешмобы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соцсетях, музыкальные акции и флешмобы против насилия привлекают внимание к идеям пацифизма, способствуя формированию антивоенных настроений среди молодого поколения.
</a:t>
            </a:r>
            <a:endParaRPr lang="en-US" sz="13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провоцирует международные конфликты и гуманитарные кризисы, усугубляя миграцию и экологические проблемы, как показал пример Сирии.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последствия милитаризма и пацифизма
</a:t>
            </a:r>
            <a:endParaRPr lang="en-US" sz="2704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Нерешённость конфликтов под влиянием милитаризма угрожает стабильности, тогда как пацифистские инициативы помогают снижать напряженность и предотвращать войны.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Пацифизм способствует развитию взаимного уважения, сотрудничества и укреплению международных институтов, необходимых для мирного сосуществования.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будущее зависит от гармоничного баланса между этими подходами, где главную роль играет активная позиция граждан и молодежи.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и пацифизм: выбор для будущего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понимания и анализа милитаризма и пацифизма заключается в их влиянии на глобальную безопасность. Ответственность за мир лежит на каждом — через знания, активность и сотрудничество мы можем строить безопасное будущее.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2026-05-11T02:40:35Z</dcterms:created>
  <dcterms:modified xsi:type="dcterms:W3CDTF">2026-05-11T02:40:35Z</dcterms:modified>
</cp:coreProperties>
</file>