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английском языке: что нужно знать восьмикласснику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понятно, без лишних сложностей: разберём предлоги на примерах.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059" y="182500"/>
            <a:ext cx="3337082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предлоги помогают строить смысл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связывает слова и уточняет, где, когда, откуда или куда происходит действие. В английском важно не переводить его буквально, а понимать контекст и устойчивую модель.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места: основные значения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 — внутри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in показывает, что предмет или человек находится внутри пространства или границ: in the room, in the bag, in London. Он помогает представить ограниченную область.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 — на поверхности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употребляется, когда что-то находится на поверхности или линии: on the desk, on the wall, on Monday. Важно помнить и о датах с этим предлогом.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 — точка и место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указывает на конкретную точку, место встречи или адрес: at school, at the door, at 7 p.m. Этот предлог часто связан с точным ориентиром.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предлоги места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более точного описания положения используют under, over, next to, behind и in front of. Они помогают показать расположение предметов относительно друг друга.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предлоги места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школьных примерах чаще всего встречаются базовые предлоги, связанные с местом и расположением предметов.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предлога — in, on и at — покрывают большую часть типичных случаев.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8 класса; обобщение по частотности в простых школьных фразах.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1413" y="938950"/>
            <a:ext cx="3401475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In, on, at: три самых важных предлога места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 — внутри границ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используется, когда речь идёт о пространстве внутри чего-то: in the box, in the classroom, in Moscow. Этот предлог помогает представить место как ограниченную область.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 — на поверхности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показывает расположение на поверхности или плоскости: on the desk, on the floor, on the map. Он подходит, когда предмет как будто лежит или размещён сверху.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 — конкретная точка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указывает на точку, адрес или место действия: at the gate, at home, at school. Здесь важнее не объём пространства, а конкретный ориентир.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in, on и at в значении места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три предлога, которые чаще всего вызывают путаницу у русскоязычных учеников.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предлога зависит не от русского слова, а от того, как в английском описано место.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предлогов места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времени в английском языке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 — точное время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используется с точным временем и устойчивыми обозначениями: at 8 o’clock, at night, at lunchtime. Этот предлог помогает назвать момент, а не длительный период.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 — день и дата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употребляется с днями недели и датами: on Friday, on 12 May, on my birthday. Он связывает событие с конкретным днём календаря.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 — месяц, год, период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подходит для месяцев, годов, сезонов и частей дня: in June, in 2024, in winter, in the morning. Здесь речь идёт о более широком временном отрезке.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предлог времени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типу временного выражения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67" y="16914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0430" y="1691475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149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106" y="16914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направления и движения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 — к цели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показывает направление движения к конечной точке: go to school, come to the classroom. Важно помнить, что здесь подчёркивается цель пути, а не его начало.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 — откуда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обозначает исходную точку: from home, from the station. Этот предлог помогает указать место, с которого начинается движение или сообщение.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Into — внутрь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Into используется, когда движение направлено внутрь чего-то: into the room, into the box. Он подчёркивает переход через границу пространства.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Onto — на 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Onto показывает движение на поверхность: onto the table, onto the floor. Он особенно полезен, когда предмет меняет своё положение и оказывается сверху.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Across, through, along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описывают путь движения: across the street, through the park, along the road. Они помогают показать, как именно происходит перемещение.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движения: сравнение основных предлогов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предлог связан с особым типом движения: к цели, от неё, внутрь, на поверхность или через пространство.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смыслу предлоги различаются по направлению и характеру движения, поэтому контекст решает выбор.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предлогов движения; условное сравнение значений для 8 класса.
</a:t>
            </a:r>
            <a:endParaRPr lang="en-US" sz="11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школьной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ситуациях предлоги помогают точно назвать место: at school, in the classroom, on the board. Эти выражения легко связать с реальными предметами, поэтому они быстро запоминаются на уроке и в диалогах.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рюкзаке и на столе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my bag и on the desk показывают разницу между тем, что находится внутри предмета, и тем, что лежит на поверхности. Для ученика это один из самых понятных примеров.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on the timetable встречается, когда речь идет о расписании, списке занятий или днях недели. Такие случаи помогают увидеть, что предлог выбирается не по русскому переводу, а по английской модели.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Русскоязычные ученики часто путают in the desk и on the desk, а также at Monday и on Monday. Ошибка возникает из-за дословного переноса русского предлога без учета смысла.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учить предлоги вместе с конкретной школьной ситуацией: класс, доска, парта, рюкзак, расписание. Тогда слово сразу связывается с нужной моделью и легче вспоминается в задании.
</a:t>
            </a:r>
            <a:endParaRPr lang="en-US" sz="9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132997"/>
            <a:ext cx="3170700" cy="10771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частые ошибки при выборе предлога и правильные варианты, которые стоит запомнить как готовые модели.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связана с дословным переводом с русского. Надежнее запоминать не отдельный предлог, а устойчивое английское сочетание целиком.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 школьном курсе английского языка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с предлогами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целиком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сочетания лучше учить как готовые единицы: interested in, good at, afraid of. В них предлог нельзя выбрать по обычному правилу, потому что он входит в само выражение.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2334525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предлогами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многих глаголов в английском стоит фиксированный предлог: look at, listen to, depend on. Такие пары нужно узнавать и повторять вместе, иначе легко выбрать неверный вариант.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переводить дословно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и английский языки строят связь слов по-разному, поэтому прямой перевод часто не помогает. Например, предлог в английском может не совпадать с русским по смыслу.
</a:t>
            </a:r>
            <a:endParaRPr lang="en-US" sz="845" dirty="0"/>
          </a:p>
        </p:txBody>
      </p:sp>
      <p:sp>
        <p:nvSpPr>
          <p:cNvPr id="13" name="Text 5"/>
          <p:cNvSpPr txBox="1"/>
          <p:nvPr/>
        </p:nvSpPr>
        <p:spPr>
          <a:xfrm>
            <a:off x="2334525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в примерах
</a:t>
            </a:r>
            <a:pPr algn="l" indent="0" marL="0">
              <a:lnSpc>
                <a:spcPct val="80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запоминать выражения в коротком предложении: I am good at maths, She is interested in music. Так слово легче связывается с ситуацией и остаётся в памяти надолго.
</a:t>
            </a:r>
            <a:endParaRPr lang="en-US" sz="876" dirty="0"/>
          </a:p>
        </p:txBody>
      </p:sp>
      <p:sp>
        <p:nvSpPr>
          <p:cNvPr id="14" name="Text 6"/>
          <p:cNvSpPr txBox="1"/>
          <p:nvPr/>
        </p:nvSpPr>
        <p:spPr>
          <a:xfrm>
            <a:off x="4346550" y="28126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 в речи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чаще всего встречаются в диалогах, упражнениях и коротких текстах. Если регулярно использовать их в ответах, выбор предлога становится почти автоматическим.
</a:t>
            </a:r>
            <a:endParaRPr lang="en-US" sz="8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предлоги в учебных текстах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предлоги повторяются в простых заданиях, поэтому их важно знать особенно хорошо. На них строится большая часть базовых фраз и вопросов.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предлога места и времени — in, on, at — дают основную нагрузку. Остальные часто встречаются, но в более узких моделях.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частотность по типовым учебным примерам для 8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вопросах и ответах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предмет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о месте предлог помогает дать точный ответ: Where is the book? — It is on the desk. Такая пара закрепляет связь между вопросом и готовой моделью ответа.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событие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спрашивают о времени, предлог тоже важен: When is the lesson? — It is at 10 a.m. Здесь at показывает точный момент, а не общий период.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кем человек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Who are you with? помогает использовать предлог with в живой речи. Ответ I am with my friend звучит естественно и показывает связь между людьми.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особенно полезны в парной работе и устных упражнениях. Они учат не только выбирать предлог, но и быстро строить понятный ответ без долгой паузы.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предлога в предложении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проверки значения, правила и устойчивого сочетания.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287" y="1066150"/>
            <a:ext cx="2797225" cy="2120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и коробка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видно, что мяч лежит in the box, а книга — on the shelf. Рядом стоит ученик at the door, и сразу понятно, как предлоги по-разному показывают расположение предметов и людей.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части иллюстрации календарь помогает связать время с выражениями in July и on Tuesday. А дорога с указателем to the station показывает движение к цели, чтобы ученик не путал место и направление.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на картинке: место, время и движение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045092"/>
            <a:ext cx="3147000" cy="12449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Мини-справочник предлогов для 8 класса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повторить самые нужные предлоги и сразу увидеть, где ученики чаще всего ошибаются.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предлогов покрывает очень много ситуаций. Если выучить их с примерами, становится проще понимать тексты и строить ответы без ошибок.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модели школьного английского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предлоги быстрее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Сгруппировать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разделить предлоги на группы: место, время, движение и устойчивые выражения. Так правила становятся понятнее, а похожие случаи не смешиваются в одну цепочку.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Учить с примерами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запоминать не отдельное слово, а готовую связку: in the morning, on Sunday, at home, with my friends. Именно такие сочетания легче использовать без ошибки.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Повторять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короткие предложения и мини-диалоги. Когда предлог встречается в устной и письменной практике регулярно, он закрепляется лучше, чем при простом чтении списка.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предлог выбирается по смыслу и контексту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английском языке нужно понимать как часть смысла, а не как дословный перевод. Если помнить про место, время, движение и устойчивые сочетания, выбирать нужный вариант становится намного проще.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2026-05-31T05:33:48Z</dcterms:created>
  <dcterms:modified xsi:type="dcterms:W3CDTF">2026-05-31T05:33:48Z</dcterms:modified>
</cp:coreProperties>
</file>