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reisen nach Süddeutschland!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Южную Германию: города, природа, замки и традиции.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Германия: знакомство с регионом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Германия — это не только карта, но и особая атмосфера: Альпы, старинные города, озёра и сильные традиции. Здесь удобно увидеть, как история, природа и современная жизнь соединяются в одном регионе.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100596"/>
            <a:ext cx="271200" cy="21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54167"/>
            <a:ext cx="271200" cy="241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Бавария: главные особенности региона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Альпы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Баварии начинаются Альпы, поэтому здесь много горных видов, троп и мест для активного отдыха. Этот ландшафт сразу делает регион узнаваемым и очень живописным.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Мюнхен, Нюрнберг, Аугсбург и Регенсбург — важные центры Баварии. В них сочетаются современная жизнь, исторические кварталы, музеи и удобный транспорт для путешествий.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Бавария известна народной культурой, праздниками и местной кухней. Во многих городах и деревнях бережно сохраняют костюмы, музыку, ярмарки и семейные обычаи.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Кимзе и Тегернзе привлекают туристов спокойной водой, прогулками и видами на природу. Такие места подходят и для короткой поездки, и для длительного отдыха.
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 — столица Баварии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 известен своей исторической площадью Мариенплац, где особенно выделяется Новая ратуша. Рядом находятся старые улицы, музеи и места, где легко почувствовать ритм большого города.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также славится Английским садом, музеем BMW и крупными выставками. Осенью сюда приезжают миллионы гостей на Октоберфест — один из самых известных праздников в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размеров, города отличаются ролью в культуре, науке и промышленности региона.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Южной Германии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 и Штутгарт заметно выделяются, а остальные города остаются важными, но более компактными центрами.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 известности и относительной роли городов; значения условные, для учебной визуализации.
</a:t>
            </a:r>
            <a:endParaRPr lang="en-US" sz="5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млн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туристов посещают замок Нойшванштайн ежегодно.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туристическая информация о замке Нойшванштайн; оценка ежегодной посещаемости.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поток гостей показывает, насколько сильно замок связан с образом сказочной Германии и семейным туризмом.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Шварцвальд в трёх сценах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тропы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Шварцвальд встречает густыми лесами, мягкими холмами и длинными маршрутами для прогулок. Здесь легко представить школьный поход: свежий воздух, дорожки между елями и остановки с видами на горные склоны и маленькие деревни.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которые стали символом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известен кукушечными часами, которые давно превратились в узнаваемый сувенир. Они напоминают о мастерстве местных ремесленников и о том, как традиционные вещи могут стать символом целого края.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Торт, который знают далеко за пределами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Schwarzwälder Kirschtorte — это не просто десерт, а важная часть образа Шварцвальда. Вишня, сливки и шоколад делают его особенно любимым на праздниках и семейных встречах.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регионе можно увидеть разные природные ландшафты и виды отдыха. Таблица помогает сравнить их по характеру местности и занятиям.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Южной Германии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Германии отличается большим природным разнообразием: горы, леса и озёра находятся рядом и дополняют друг друга.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географии Южной Германии на основе общеизвестных сведений.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Баден-Вюртемберг — один из сильнейших экономических регионов Германии. Здесь работают Mercedes-Benz, Porsche и Bosch, а Штутгарт является важным административным и промышленным центром.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Баден-Вюртемберг: наука и промышленность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известен и как место учёбы: в Гейдельберге, Тюбингене и Фрайбурге расположены университеты с давними традициями. Это делает земли привлекательными не только для бизнеса, но и для студентов.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региона — соседство старых городов и современной техники. В одном путешествии можно увидеть исторические площади, исследовательские центры и производства мирового уровня.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Германии сочетает работу заводов, университетов и туристических маршрутов, поэтому экономика региона очень разнообразна.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занимается Южная Германия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заметны три ведущие сферы: промышленность, туризм и услуги. Остальные направления дополняют общую картину региона.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составленная на основе описания ключевых отраслей Южной Германии; значения условные для визуализации.
</a:t>
            </a:r>
            <a:endParaRPr lang="en-US" sz="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Южной Германии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Маршрут: прибытие в Мюнхен или Штутгарт, затем знакомство с городом, поездки по региону и отдых на природе.
</a:t>
            </a:r>
            <a:endParaRPr lang="en-US" sz="8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Боденское озеро и отдых на природе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Боденское озеро лежит на границе Германии, Австрии и Швейцарии. Летом здесь особенно популярны прогулки на корабле, купание и поездки по велосипедным маршрутам вдоль берега.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Боденского озера, семьи часто выбирают Кимзе и Титизее. Эти места подходят для спокойного отдыха, наблюдения за природой и коротких экскурсий без 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2654" y="1759627"/>
            <a:ext cx="281100" cy="2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2650" y="2395325"/>
            <a:ext cx="281100" cy="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2650" y="3031125"/>
            <a:ext cx="281100" cy="28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2653" y="3695063"/>
            <a:ext cx="281100" cy="224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54316" y="4296028"/>
            <a:ext cx="257775" cy="294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Южной Германии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525476" y="17050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сосиски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Баварии белые сосиски часто подают с брецелем и сладкой горчицей. Это простое и очень узнаваемое блюдо, которое связано с повседневной местной кухней и праздниками.
</a:t>
            </a:r>
            <a:endParaRPr lang="en-US" sz="821" dirty="0"/>
          </a:p>
        </p:txBody>
      </p:sp>
      <p:sp>
        <p:nvSpPr>
          <p:cNvPr id="12" name="Text 3"/>
          <p:cNvSpPr txBox="1"/>
          <p:nvPr/>
        </p:nvSpPr>
        <p:spPr>
          <a:xfrm>
            <a:off x="3525476" y="2340904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Брецели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Брецели продаются в пекарнях, на рынках и в кафе. Их едят как отдельную закуску или вместе с сосисками, сыром и другими сытными блюдами Южной Германии.
</a:t>
            </a:r>
            <a:endParaRPr lang="en-US" sz="893" dirty="0"/>
          </a:p>
        </p:txBody>
      </p:sp>
      <p:sp>
        <p:nvSpPr>
          <p:cNvPr id="13" name="Text 4"/>
          <p:cNvSpPr txBox="1"/>
          <p:nvPr/>
        </p:nvSpPr>
        <p:spPr>
          <a:xfrm>
            <a:off x="3525476" y="2976726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Шницель и шпецле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Шницель и шпецле часто входят в семейные обеды и меню традиционных ресторанов. Эти блюда показывают, что кухня региона обычно простая, сытная и очень домашняя.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525476" y="3612550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Пивные сады и яблочный сок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баварских пивных садах собираются друзья и семьи. Тем, кто не пьёт пиво, часто предлагают безалкогольный яблочный сок — популярную местную альтернативу.
</a:t>
            </a:r>
            <a:endParaRPr lang="en-US" sz="889" dirty="0"/>
          </a:p>
        </p:txBody>
      </p:sp>
      <p:sp>
        <p:nvSpPr>
          <p:cNvPr id="15" name="Text 6"/>
          <p:cNvSpPr txBox="1"/>
          <p:nvPr/>
        </p:nvSpPr>
        <p:spPr>
          <a:xfrm>
            <a:off x="3525476" y="42483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Вишнёвый пирог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Вишнёвый пирог и другие сладкие блюда часто подают после обеда или на семейных встречах. Десерты завершают трапезу и подчёркивают связь кухни с традициями региона.
</a:t>
            </a:r>
            <a:endParaRPr lang="en-US" sz="8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02070"/>
            <a:ext cx="4039800" cy="17525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событий в Южной Германии показывает, как по сезонам меняются традиции, атмосфера и число гостей.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события региона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массовые и заметные события связаны с крупными городами и зимним сезоном, а местные праздники поддерживают живые региональные традиции.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туристическим и культурным традициям Южной Германии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 Южной Германии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Быстрые поезда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часто начинается на ICE: такие поезда помогают быстро добраться между крупными городами и экономят время в дороге.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Региональные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удобно пересаживаться на региональные поезда и автобусы, чтобы попасть в меньшие города, исторические центры и к природным объектам.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Пешие и велосипедные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этап поездки можно провести на велодорожках и пешеходных тропах, сочетая переезды с прогулками и коротким отдыхом.
</a:t>
            </a:r>
            <a:endParaRPr lang="en-US" sz="9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и старые центры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Нюрнберг: крепость над 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Нюрнбергом возвышаются старые укрепления, а в центре сохранились узкие улицы и площади, где легко представить жизнь торгового города прошлого. Здесь исторические стены соседствуют с оживлёнными магазинами и кафе.
</a:t>
            </a:r>
            <a:endParaRPr lang="en-US" sz="1011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Регенсбург: город у Дуная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Регенсбург известен каменными мостами, старым городом и атмосферой средневекового торгового центра. Его историческая часть включена в список Всемирного наследия ЮНЕСКО, что подчёркивает её особую ценность.
</a:t>
            </a:r>
            <a:endParaRPr lang="en-US" sz="1011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Гейдельберг: замок и старый университетский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Гейдельберг сочетает старинные дома, мосты и знаменитые виды на реку. Город выглядит очень историческим, но в нём заметна и современная студенческая жизнь, поэтому он особенно интересен для школьных экскурсий.
</a:t>
            </a:r>
            <a:endParaRPr lang="en-US" sz="9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главных достопримечательностей, туристы часто планируют поездки так, чтобы увидеть несколько разных сторон региона за один визит.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выбирают туристы в Южной Германии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Германия особенно привлекает сочетанием городов и замков, но природа, кухня и праздники тоже заметно усиливают интерес.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туристической привлекательности направлений Южной Германии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Германия удобна для школьной поездки: здесь хорошие связи между городами, понятная транспортная сеть и много мест, которые можно осмотреть за короткое время.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помогает сравнивать разные темы сразу: старые замки, современные автомобили, университетские города и природные ландшафты находятся здесь совсем рядом.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могут увидеть, как история и современность сосуществуют в одном регионе, а затем обсудить это на уроке немецкого языка или в проекте.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путешествие легко связать с заданиями по географии, культуре и лексике, поэтому оно подходит для учебной поездки и групповой работы.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регион подходит для школьного путешествия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немецкие слова по теме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reisen и besuchen особенно полезны в рассказе о поездке: они позволяют сказать, куда вы едете и какие места хотите посмотреть во время экскурсии.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Stadt, das Schloss, der See и der Wald помогают описывать города, замки, озёра и леса. С их помощью можно строить короткие и понятные фразы о маршруте.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Berge и interessant пригодятся для описания природы и впечатлений. Они делают устный ответ и мини-рассказ на немецком языке более точными и живыми.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Германия соединяет города, природу, историю и современную жизнь. Мюнхен, Штутгарт, замки, озёра и старые центры делают её особенно интересной для школьного путешествия.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Германия: регион, который запоминается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2026-05-25T02:14:20Z</dcterms:created>
  <dcterms:modified xsi:type="dcterms:W3CDTF">2026-05-25T02:14:20Z</dcterms:modified>
</cp:coreProperties>
</file>