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в английском языке: основные темы и значение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смещает фокус с исполнителя на действие или его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пассивного залога и его роль в языке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конструкции появились под влиянием латинской и французской грамматики XVII века. Сегодня пассив широко применяют для нейтрального изложения фактов в официальной и научной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формируется глаголом to be в соответствующем времени и причастием прошедшего времени смыслового глагола.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«The letter is written» подлежащее — объект действия, что подчёркивает результат.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согласование времён и форм причастия гарантирует корректность пассивной конструкции.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пассивного залога: основы построения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активного и пассивного залога: функциональные отличия
</a:t>
            </a:r>
            <a:endParaRPr lang="en-US" sz="1613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активном залоге подлежащее непосредственно выполняет действие, например, «Tom builds a house».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пассивном залоге акцент переносится на действие и объект: «A house is built by Tom».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используется для объективности и акцентирования результата, скрывая исполнителя при необходимости.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придаёт речи формальный стиль и подходит для официальной документации и научных текстов.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используется пассив в настоящем простом времени, отражая актуальность действия.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пассивных форм в разных временах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формы настоящего и прошедшего времен доминируют, указывая на их важность в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 Survey, 2021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Контексты употребления пассивного залога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употребляется там, где важен сам факт действия, а исполнитель либо неизвестен, либо несущественен.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придаёт высказыванию нейтральность и формальность, что особенно важно в научных и официальных 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длительных временах пассив образуется с использованием структуры be + being + V3, например, «is being built».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пассив подчёркивает продолжительность процесса, что важно при описании длительных действий.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встречаются реже, но позволяют более точно выразить временные характеристики действия.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конструкции в длительных и простых временах
</a:t>
            </a:r>
            <a:endParaRPr lang="en-US" sz="18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643179"/>
            <a:ext cx="4646100" cy="2384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пассивного залога по временам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из учебных грамматик английского языка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систематизирует основные формулы пассива с примерами для каждого времени.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облегчает запоминание и правильное употребление пассивных конструкций во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конструкции с модальными глаголами выражают возможность, необходимость или обязанность, например, «should be completed».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 инструкциях и официальной документации для подчёркивания требований.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с модальными глаголами: правила и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вроде «It is said» помогают передать информацию без указания источника или исполнителя.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Безличный пассив: структура и сферы применения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широко используются для выражения общепринятых мнений и фактов в научных и новостных текстах.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пассив способствует нейтральному стилю и помогает избежать личностных оценок автора.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при составлении обзоров и отчётов, где нужна объективность.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 часто применяют пассивный залог, чтобы выделить объект или результат исследования, а не исследователя. Это придает тексту объективность и акцентирует внимание на научных данных.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процессе и результате в научных исследованиях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деловом общении пассивные конструкции используются для обозначения обязанностей, задач и планов без указания исполнителя. Это способствует созданию формального и нейтрального стиля общения.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пассива в деловой переписке
</a:t>
            </a:r>
            <a:endParaRPr lang="en-US" sz="1183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придает речи безличность и строгость, что важно в профессиональной среде. Такой стиль облегчает восприятие информации и снижает эмоциональную окраску сообщений.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Нейтральность и формальность как ключевые эффекты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залог: использование в научной и деловой коммуникации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использовании пассивного залога
</a:t>
            </a:r>
            <a:endParaRPr lang="en-US" sz="1641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неправильное согласование формы глагола 'to be' с временем предложения, что приводит к грамматической неправильности.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пишут Past Participle неправильно, заменяя его инфинитивом или второй формой глагола, например, 'was write' вместо 'was written'.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Перепутывание активной и пассивной форм также распространено, вызывая путаницу смысла и нарушая стройность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32" y="1515502"/>
            <a:ext cx="7754935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преобразования активных предложений в пассивные
</a:t>
            </a:r>
            <a:endParaRPr lang="en-US" sz="2112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Adapted from standard English grammar references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подлежащее, дополнение и глагол меняются при переходе от активного к пассивному залогу.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предложения помогает правильно формировать пассив, сохраняя смысл и грамматическую целостность.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конструкций, где агент опущен, актуально, когда исполнитель неизвестен или несущественен для сообщения.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структуры часто встречаются в официальных документах и исторических обзорах, где важнее событие, чем его автор.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указания на агента способствует нейтральности и объективности, что важно для формального стиля изложения.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предложения без указания исполнителя (агента)
</a:t>
            </a:r>
            <a:endParaRPr lang="en-US" sz="18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конструкции типа 'The teacher was given a book' подлежащее становится получателем действия. Акцент делается на том, кто получил объект, а не на самом объекте.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с прямым дополнением как подлежащим
</a:t>
            </a:r>
            <a:endParaRPr lang="en-US" sz="1333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с косвенным дополнением после предлога
</a:t>
            </a:r>
            <a:endParaRPr lang="en-US" sz="128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варианте 'A book was given to the teacher' основной фокус смещается на объект действия. Предлог 'to' помогает определить получателя, что меняет интонационные акценты в предложении.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построения пассивных конструкций с непрямыми дополнениями
</a:t>
            </a:r>
            <a:endParaRPr lang="en-US" sz="17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конструкции особенно распространены в научных и деловых жанрах, что отражает их формальность и объективность.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употребления пассивного залога по текстам
</a:t>
            </a:r>
            <a:endParaRPr lang="en-US" sz="2368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пассив используется преимущественно в официальных стилях, а в разговорной речи встречается редко, что подчеркивает его специфику.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Academic Corpus, British National Corpus (данные за последние 10 лет)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в европейских языках: особенности и отличия
</a:t>
            </a:r>
            <a:endParaRPr lang="en-US" sz="1684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пассив формируется с помощью to be + Past Participle, что является постоянной грамматической структурой.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использует возвратные глаголы и страдательные причастия, что делает пассивные конструкции более гибкими, но менее формальными.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французском пассив строится с être + participe passé, при этом порядок слов и согласование меняются в соответствии с грамматическими правилами.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Межъязыковые различия влияют на частоту использования пассива и его стилистическую роль в коммуникации каждого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позволяет сосредоточить внимание на объекте действия и придаёт высказыванию официальный и научный оттенок.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пассива может снижать ясность и делать текст громоздким, что ухудшает восприятие информации.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злоупотребление пассивом не рекомендуется, так как усложняет понимание и снижает живость общения.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использования пассива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Nobel Prize was awarded to three scientists for their groundbreaking research.» Такая фраза подчёркивает официальный характер сообщения и акцентирует внимание на событии, а не на агентах.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новостной ленты BBC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из научного журнала Nature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results have been published in a leading journal, opening new avenues for study.» Пассив здесь служит формальному стилю и акценту на результате исследования.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пассивных конструкций из авторитетных источников
</a:t>
            </a:r>
            <a:endParaRPr lang="en-US" sz="14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пассивного залога в современном английском языке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расширяет выразительные средства языка, облегчая формальное и научное общение, а также позволяя акцентировать внимание на важной информации без указания исполнителя.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2026-05-07T17:44:09Z</dcterms:created>
  <dcterms:modified xsi:type="dcterms:W3CDTF">2026-05-07T17:44:09Z</dcterms:modified>
</cp:coreProperties>
</file>