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в зеркале художественных исканий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перемен и новых художественных стилей, отражающих дух времени.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урбанизация меняют общество. Новые темы в искусстве – город, техника, люди труда и наука – отражают эти изменения и зарождают новые направления творчества.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прогресса и перемен: контекст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чувств в творчестве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пробуждает эмоции и личную свободу. Художники и поэты устремляются к природе, легендам и личным переживаниям, создавая яркие и выразительные образы.
</a:t>
            </a:r>
            <a:endParaRPr lang="en-US" sz="124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мотивы и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историей и мифами даёт художникам возможность уйти от рационализма и раскрыть фантазию, как у Виктора Гюго и Михаила Лермонтова.
</a:t>
            </a:r>
            <a:endParaRPr lang="en-US" sz="1239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голос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например, Людвиг ван Бетховен, передают страсти романтизма через эмоциональные музыкальные произведения, усиливая художественное движение.
</a:t>
            </a:r>
            <a:endParaRPr lang="en-US" sz="1181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выражение души и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обыденности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Реалисты фокусируются на повседневной жизни, показывая труд людей, социальные проблемы и реальные события, без преувеличений.
</a:t>
            </a:r>
            <a:endParaRPr lang="en-US" sz="1358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несправедливости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искусство они осуждают общественные несправедливости и хотят привлечь внимание к нуждам простых людей, как это делает Гюстав Курбе.
</a:t>
            </a:r>
            <a:endParaRPr lang="en-US" sz="134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в живописи и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Иван Репин и писатели Лев Толстой и Фёдор Достоевский создают глубокие образы российской жизни и моральных вопросов эпохи.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взгляд на жизнь и общество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Поймать мгновение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Импрессионисты стремятся запечатлеть изменчивую игру света и цвета на природе, передавая мгновенные впечатления и атмосферу.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цвет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Быстрые, светлые мазки и яркая палитра создают живое ощущение, как у Клода Моне и Пьера Огюста Ренуара.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другие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импрессионизма отражаются не только в живописи, но и в литературе и музыке, меняя восприятие и творчество.
</a:t>
            </a:r>
            <a:endParaRPr lang="en-US" sz="137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Импрессионизм: миг света и цвета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поэзии и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как Джордж Байрон и Александр Пушкин выражают страсть и свободу, исследуют внутренний мир и судьбу личности.
</a:t>
            </a:r>
            <a:endParaRPr lang="en-US" sz="1358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социальный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Фёдор Достоевский и Чарльз Диккенс раскрывают сложность человеческих судеб и общественных проблем через реалистичные образы.
</a:t>
            </a:r>
            <a:endParaRPr lang="en-US" sz="132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Натурализм и декаданс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течения исследуют тёмные стороны жизни и эмоциональные крайности, углубляя литературный поиск XIX века.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и герои XIX века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как социальный комментарий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Оноре Домье создаёт сатирические изображения, высмеивая политические и общественные явления Франции XIX века.
</a:t>
            </a:r>
            <a:endParaRPr lang="en-US" sz="1385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Гюстав Доре оживляет книги и журналы величественными и детальными иллюстрациями, делая искусство более доступным.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и иллюстрация: искусство в печати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973" y="1698210"/>
            <a:ext cx="3510829" cy="2751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черты, периоды и представители ключевых направлений искусства XIX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стилей отражает быстрое развитие общества и науки в XIX веке.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искусств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художественных стилей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салон и массовые выставки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стал центром художественной жизни Франции, где широкой публике показывались работы художников разных направлений.
</a:t>
            </a:r>
            <a:endParaRPr lang="en-US" sz="122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Третьяковская галерея как культурный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Москве в 1856 году, галерея стала хранить и демонстрировать русское искусство, поддерживая национальную культуру.
</a:t>
            </a:r>
            <a:endParaRPr lang="en-US" sz="1143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группы и критика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 в России и Барбизонская школа во Франции объединялись для совместной работы и развития искусства, а критика усиливала их влияние.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и художественные объединения XIX века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Мистицизм и тайные смыслы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искали в своих произведениях глубинные смысловые слои, рассказывая о духовном через образы и намёки.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лидеры символизма
</a:t>
            </a:r>
            <a:pPr algn="l" indent="0" marL="0">
              <a:lnSpc>
                <a:spcPct val="100000"/>
              </a:lnSpc>
              <a:buNone/>
            </a:pPr>
            <a:r>
              <a:rPr lang="en-US" sz="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Стефан Малларме и Поль Верлен продвигали новые формы и музыкальность языка, выражая внутренний мир.
</a:t>
            </a:r>
            <a:endParaRPr lang="en-US" sz="1239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символизма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Одилон Редон и Поль Гоген создавали загадочные картины, наполненные символами и аллегориями, а в России Врубель и Блок продолжали традиции.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загадки и духовность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линии и природа в дизайне Ар нуво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 нуво выделяется волнистыми, плавными линиями и мотивами из растительного мира. Это направление стремилось объединить красоту и функциональность, вдохновляясь природой, что отразилось в архитектуре, мебели и ювелирных изделиях.
</a:t>
            </a:r>
            <a:endParaRPr lang="en-US" sz="971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Антонио Гауди — символ Барселоны и Ар нуво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Гауди создавал уникальные здания с причудливыми формами и цветными мозаиками, органично вписываясь в природу. Его творения, например, храм Святого Семейства, олицетворяют дух модерна и инноваций того времени.
</a:t>
            </a:r>
            <a:endParaRPr lang="en-US" sz="97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Элегантность и символика в работах Альфонса Мухи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Чешский художник Муха стал мастером плакатного искусства Ар нуво, создавая изображения с утонченными женскими образами, окружёнными декоративными элементами. Его стиль оказал влияние на мировой дизайн начала XX века.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 нуво: новая эстетика рубежа веков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фотографии и её первые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1840-х годах появилась фотография, открывшая новые горизонты для искусства и документации. Быстрый технический прогресс позволил создавать реалистичные изображения, меняя представление о визуальном искусстве.
</a:t>
            </a:r>
            <a:endParaRPr lang="en-US" sz="999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Фотоотчёты в печати — новая форма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1860-х годов фотографии стали сопровождать статьи в газетах и журналах, позволяя зрителям увидеть события и людей из разных уголков мира, что способствовало росту интереса к новостям и культуре.
</a:t>
            </a:r>
            <a:endParaRPr lang="en-US" sz="101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цветной фотографии и её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1907 году впервые появились цветные фото, что расширило выразительные возможности визуального искусства и сделало изображения ещё более живыми и привлекательными для массовой аудитории.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 технологии: преобразование художественного опыта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настрой в произведениях композиторов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XIX века выражали глубокие чувства и переживания в музыке. Шуберт, Шуман и Чайковский творили мелодии, наполнявшие слушателей страстью и драмой, отражая дух романтизма.
</a:t>
            </a:r>
            <a:endParaRPr lang="en-US" sz="1049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музыкальные школы и их особенность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в России, Сметана в Чехии и Григ в Норвегии создавали музыку с национальным колоритом, подчеркивая уникальность культур своих стран через мелодии и ритмы.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оперы и музыкального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Верди и Вагнера стала ярче и драматичнее, привлекая широкую публику. Появление массовых концертов и музыкальных школ повлияло на образование и расширение слушательской аудитории.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XIX века: новаторство и эмоции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драма и её создатели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Ибсен ввели в театр реалистичные сюжеты, показывая жизнь и конфликты обычных людей. Их пьесы открыли новые возможности для актёрской игры и режиссуры.
</a:t>
            </a:r>
            <a:endParaRPr lang="en-US" sz="107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для широкой 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Водевиль, мелодрама и оперетта сделали театр доступным и весёлым развлечением для городского населения, расширяя формат сценического искусства и аудиторию.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режиссуре с Станиславским и Немировичем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мастера разработали новые методы постановки спектаклей, акцентируя внимание на естественности игры актёров и глубине раскрытия персонажей, что изменило подход к театральному искусству.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новые жанры и форма режиссуры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мировая столица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был центром художественной жизни, где проходили знаменитые салоны и выставки. Здесь создавались и развивались ключевые направления искусства, привлекая художников со всего мира.
</a:t>
            </a:r>
            <a:endParaRPr lang="en-US" sz="1096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центр жанровой живописи и дизайна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отличался развитым промышленным дизайном и музеями с богатыми коллекциями портретной и жанровой живописи, что способствовало популяризации искусства среди разных слоёв населения.
</a:t>
            </a:r>
            <a:endParaRPr lang="en-US" sz="984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 передвижники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столица стала площадкой для Академии искусств и объединения Передвижников, которые продвигали реализм и социальную направленность в живописи, влияя на формирование национального искусства.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столицы и культурные центры XIX века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признанные женщины-художники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Берт Моризо и Мария Башкирцева добились славы благодаря своим работам, которые отличались глубиной и новаторством, несмотря на препятствия в профессиональной среде и общественном мнении.
</a:t>
            </a:r>
            <a:endParaRPr lang="en-US" sz="104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к академиям и выставкам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женщин были закрыты многие художественные академии, а персональные выставки устраивались редко, что усложняло их карьерный рост и признание в искусстве.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учениц и участие в выставках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века всё больше женщин стало получать художественное образование и участвовать в выставках, прокладывая путь для будущих поколений и меняя восприятие роли женщин в культуре.
</a:t>
            </a:r>
            <a:endParaRPr lang="en-US" sz="100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искусстве XIX века: преодоление барьеров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Постимпрессионизм и его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 Гог, Сёра и Гоген экспериментировали с цветом и формой, создавая работы, которые отходили от импрессионизма и открывали дорогу к новым изобразительным решениям.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модернизма и первые абстракции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века ознаменовался появлением абстрактного искусства и модернистских идей, которые меняли традиционные представления о форме и содержании в искусстве.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объединение «Мир искусства»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объединение поддерживало художественные новации и сыграло важную роль в формировании модернистской сцены в России, объединяя художников с разными творческими взглядами.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века: новые поиски и перекрёстки стилей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главных музеев для 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и Эрмитаж стали не только хранилищами шедевров, но и местами, куда мог прийти любой желающий, что способствовало росту художественной грамотности и интереса к искусству.
</a:t>
            </a:r>
            <a:endParaRPr lang="en-US" sz="105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публичных галерей и художественных рынков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выставочных пространств и рынков обеспечило художникам возможность продавать работы и общаться с широкой аудиторией, формируя современные представления о арт-индустрии.
</a:t>
            </a:r>
            <a:endParaRPr lang="en-US" sz="1038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визуальных сувениров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Гравюры, открытки и афиши стали доступными украшениями интерьеров и элементами массовой культуры, делая искусство частью повседневной жизни горожан.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массовая доступность искусства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реализм как фундамент модернизма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глубина романтизма и социальная критика реализма вдохновили художников XX века на поиск новых форм самовыражения и экспериментов с содержанием.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и развитие цвета 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импрессионистов с цветом и светом оказал огромное влияние на авангардистов, помогая им создавать картины с новыми визуальными эффектами и атмосферой.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 творчества и эксперимента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 XIX века, призывающий к новаторству и свободе самовыражения, сохранился в культурных практиках двадцатого века и повлиял на разнообразие современных художественных направлений.
</a:t>
            </a:r>
            <a:endParaRPr lang="en-US" sz="1053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исканий XIX века на мировое искусство XX столетия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XIX века в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XIX века стало мощным отражением перемен времени и основой для творчества XX века, продолжая вдохновлять и формировать современную культурную среду.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2026-05-11T02:13:05Z</dcterms:created>
  <dcterms:modified xsi:type="dcterms:W3CDTF">2026-05-11T02:13:05Z</dcterms:modified>
</cp:coreProperties>
</file>