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Царство Грибы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отдельное царство с огромным разнообразием и важной ролью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значение грибов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известны человеку более 5000 лет — их использовали в пищу, медицине и ритуалах. В XVIII веке Карл Линней систематизировал грибы, а в XX веке они получили статус отдельного царства.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грибов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способны к фотосинтезу, так как не имеют хлорофилла, что отличает их от растений и отражает их особый способ питания.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клеточные стенки содержат хитин — прочное вещество, схожее с тем, что встречается у насекомых и ракообразных.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грибы в основном с помощью спор, не имея корней, стеблей или листьев, что отличает их от остальных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грибы, растения и животные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по клеточной структуре и способу питания трёх царств живой природы.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 строению ближе к животным, однако отличаются уникальным типом клеточной стенки и способом питания.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грибов: мицелий и плодовое тело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скрытая часть гриба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располагается мицелий — тонкая сеть переплетённых гиф. Он отвечает за питание и рост грибницы в почве и органических остатках.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— видимая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поверхностью появляется плодовое тело, которое обеспечивает размножение. Это знакомая нам «шляпка» гриба, разнообразная по форме и цвету.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грибных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может прорастать в древесине или почве, а плодовое тело образуется на поверхности, что способствует распространению спор.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грибов: основные группы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— самый известный вид, отличающийся наличием шляпки и ножки, включая съедобные и ядовитые виды.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обитают на продуктах и в почве, активно участвуя в разложении органики и производстве антибиотиков.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видов грибов превышает 100 000, и каждый вид обладает уникальными характеристиками и адаптациями.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грибы, применяемые в пищевой промышленности и ферментации напитков.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группы грибов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доминируют в природе, обеспечивая биологическое разнообразие и экологические функции.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значительную роль каждого вида, подчёркивая разнообразие форм в царстве грибов.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Научно-исследовательский центр микологии,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грибы: примерная классификация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шляпочные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гриб, подосиновик и опёнок широко используются в кулинарии благодаря вкусу и питательной ценности. Они имеют плотную ножку и характерную шляпку.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шляпочные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и бледная поганка известны своей яркой окраской и сильным токсическим действием, что делает их опасными для человека.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и ядовитые виды различаются по цвету, форме и запаху. Знание этих особенностей важно для безопасного сбора грибов.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грибы: роль и 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встречаются на влажных поверхностях и продуктах, активно способствуют разложению органических веществ, поддерживая круговорот веществ.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пеницилл — источник первого антибиотика, который революционизировал современную медицину, спасая миллионы жизней.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их значение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Хлебопечение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способствуют поднятию теста за счёт выделения углекислого газа, что делает выпечку пористой и воздушной.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напитков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брожения дрожжи выделяют спирт и углекислый газ, обеспечивая изготовление пива, кваса и кефира с характерным вкусом.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служат модельными организмами в биологии, помогая изучать процессы метаболизма и генных регуляций у эукариот.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грибов: от споры до мицелия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начало новой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размножаются спорами, которые образуются в специальных структурах. При благоприятных условиях такие споры прорастают, образуя тонкие нити — гифы, из которых формируется мицелий, основная часть гриба.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поколений в грибах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грибов включает смену половой и бесполой стадий. Половое размножение способствует генетическому разнообразию, а бесполое — быстрой колонизации среды, что особенно ярко проявляется у мухоморов и мукора.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распространения спор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 разносятся с помощью ветра, воды, а также животных. Такой способ позволяет грибам колонизировать новые территории, обеспечивая выживание и распространение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связи: микориза и лишайники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тесное союза грибов с корнями растений, при котором грибы обеспечивают растений влагой и минеральными веществами, а взамен получают органические питательные вещества.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это устойчивые организмы, образованные симбиозом гриба и водоросли. Они обитают на камнях, коре деревьев и переносят экстремальные условия, демонстрируя необыкновенную выносливость.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грибами: путь к возрождению питательных веществ
</a:t>
            </a:r>
            <a:endParaRPr lang="en-US" sz="1684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круговорота веществ с участием грибного мицелия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грибных паразитизмов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вызывают серьезные заболевания у растений, уменьшая плодородие почвы и снижая урожайность сельскохозяйственных культур вплоть до 50%.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трутовики, разрушают древесину, ослабляя лесные массивы и создавая угрозу лесным экосистемам.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вызванные грибами, поражают также животных и человека, вызывая кожные и внутренние инфекции и нанося вред здоровью.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Ценный вклад грибов в жизнь 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являются богатым источником белков, витаминов группы B и минеральных веществ. Их часто используют как диетический продукт, дополняющий рацион и поддерживающий здоровье.
</a:t>
            </a:r>
            <a:endParaRPr lang="en-US" sz="1014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антибиотики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Пенициллин, первый антибиотик, был выделен из плесневого гриба пенициллина. Это открыло новую эру в лечении инфекционных заболеваний, спасая миллионы жизней.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применяются в биоремедиации — очистке почв и воды от токсичных веществ, что способствует улучшению экологической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культуре и мифологии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мухомор часто выступает как волшебный гриб с мистическими свойствами. Такие истории помогают сохранить знания о природе и уважение к 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гриб маитаке почитается как символ здоровья и долголетия, используется не только в кулинарии, но и в традиционной медицине для укрепления иммунитета.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лидеры по сбору грибов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Китай являются ключевыми экспортёрами грибов, что оказывает значительное влияние на экономику сельских регионов.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объёмы сбора свидетельствуют о благоприятных природных условиях и развитых традициях грибного промысла в этих странах.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ФАО,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при сборе грибов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собирайте незнакомые грибы, так как многие ядовитые виды сложно отличить от съедобных, и риск отравления высок.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проверенные справочники и консультируйтесь с опытными грибниками, чтобы избежать ошибок при определении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Собирайте грибы только в экологически чистых местах, избегая загрязнённых территорий.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Уважайте природу — не повреждайте мицелий и не забирайте все грибы с одного места, чтобы сохранить экосистему.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инновации с использованием грибов
</a:t>
            </a:r>
            <a:endParaRPr lang="en-US" sz="2283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упаковка из мицелия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используется для создания биоразлагаемой упаковки, которая может заменить пластик. Этот материал прочен, лёгок и полностью экологичен.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фармацевтике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получение новых лекарств из грибов, обладающих антивирусными и противоопухолевыми свойствами.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очистить воду и почву от токсинов, разлагая сложные химические соединения и улучшая качество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ключ к будущему природы и технологий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вносят огромный вклад в биоразнообразие, медицину и экологию, открывая новые перспективы для науки и устойчивого развития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2026-05-08T11:04:40Z</dcterms:created>
  <dcterms:modified xsi:type="dcterms:W3CDTF">2026-05-08T11:04:40Z</dcterms:modified>
</cp:coreProperties>
</file>