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Среды жизни и биосфера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все среды жизни на Земле, обеспечивая условия для существования организмов.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был введён в 1875 году, его развитие связано с трудами В.И. Вернадского XX века. Эта концепция объединяет живые организмы и их среды, формируя основу для изучения планетарной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понятия биосферы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представлена океанами, морями и пресными водоёмами с характерными физическими параметрами и организмами.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включает сушу и атмосферу, отличаясь переменчивыми климатическими условиями и разнообразием флоры и фауны.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 состоит из минералов, органических веществ и микроорганизмов, где обитают бактерии, грибы и насекомые.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— внутренняя или наружная поверхность живых организмов, служащая местом обитания для многих микроорганизмов и паразитов.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жизни на Земле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покрывает почти три четверти поверхности Земли, обеспечивая стабильные условия для развития различных организмов, включая рыбы и водоросли.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роль водной среды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имеют обтекаемую форму, развитые плавники и специальные органы дыхания, адаптируясь к плотности и давлению воды.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водной среде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Планктон, моллюски и медузы составляют важные звенья пищевых цепей, занимая разные экологические ниши в водной среде.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обитателей океанов и водоёмов
</a:t>
            </a:r>
            <a:endParaRPr lang="en-US" sz="1124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среда: уникальность и жизнь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среда характеризуется изменчивой температурой, влажностью и воздействием ветра, что требует от организмов приспособлений к перепадам условий.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развили защиту от испарения, сохранение тепла и способность к передвижению для выживания в сложных условиях.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наземно-воздушной среды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обитатели и особенности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Почва содержит минералы и органику, создавая микросреду, в которой дрейфуют бактерии и грибы, важные для разложения веществ.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Обитатели почвы приспособлены к жизни в узких пространствах и тёмноте, эффективно защищаясь от высыхания и резких температурных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Внутренние органы животных и человека содержат микроорганизмы, участвующие в пищеварении и обмене веществ.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Паразитические организмы обитают на поверхности или внутри хозяина, обеспечивая себе питание и защиту.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Личинки насекомых могут развиваться в растительных тканях, используя организм в качестве среды обитания и источника ресурсов.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и её обитатели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слои воздуха, содержащие кислород и другие газы, формируют внешний слой биосферы, поддерживающий жизнь воздушных организмов.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водные пространства планеты — океаны, реки, озёра — составляют среду обитания для множества видов и регулируют климат.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земли, где живые организмы взаимодействуют с минералами и органическими веществами, формируя почву.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внутри и на поверхности живых существ, где развиваются взаимозависимые организмы и микробы.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биосферы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простирается снизу до глубины 6-7 км в литосфере и вверх до высоты 20-25 км в атмосфере.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20-25 км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высота верхней границы биосферы в атмосфере, где обнаруживаются живые микроорганизмы.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исследования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9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биомассы в средах жизни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биомассы сконцентрирована в растениях наземно-воздушной среды, что отражает их роль в экосистемах.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значимость растений и водных организмов для поддержания биосферы и энергии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 скорость метаболизма и активность организмов, влияя на их территорию обитания как в водной среде, так и на суше.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является основным источником энергии для фотосинтеза, влияет на рост растений и жизненные циклы многих организмов в разных средах.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содержание кислорода в воздухе и почве регулируют водный баланс организмов и возможности дыхания, что критично для их выживания.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давление и солёность оказывают существенное воздействие на организмы морей и океанов, определяя адаптации, устойчивость к условиям и места обитания.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абиотических факторов на среды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водной среде рыбы имеют жабры для дыхания, обтекаемое тело и плавники для эффективного передвижения в воде.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растения развили восковую кутикулу и мощные корни для сохранения влаги и добычи воды из почвы в условиях переменной влажности.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животные имеют вытянутое тело и специальные строительные органы, позволяющие им передвигаться в узких подземных ходах.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адаптаций организмов к разным средам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начинают свою жизнь в водной среде как головастики, дышащие через жабры. Во взрослом состоянии они становятся наземными амфибиями, дышащими легкими и способными к передвижению на суше.
</a:t>
            </a:r>
            <a:endParaRPr lang="en-US" sz="674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лягушек: пример перехода между средами
</a:t>
            </a:r>
            <a:endParaRPr lang="en-US" sz="704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некоторых насекомых живут в воде или почве, приспосабливаясь к таким условиям. Взрослые особи летают в воздухе или обитают на растениях, связывая экосистемы и обеспечивая круговорот веществ.
</a:t>
            </a:r>
            <a:endParaRPr lang="en-US" sz="743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насекомых между водной, почвенной и воздушной средами
</a:t>
            </a:r>
            <a:endParaRPr lang="en-US" sz="704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средами: миграции и обмен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трансформации сред и биосферы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XVIII-XIX вв.
</a:t>
            </a:r>
            <a:pPr algn="l" indent="0" marL="0">
              <a:lnSpc>
                <a:spcPct val="130039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массовые выбросы загрязняющих веществ в атмосферу и водные источники, что привело к ухудшению качества среды и сокращению биоразнообразия.
</a:t>
            </a:r>
            <a:endParaRPr lang="en-US" sz="1338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применение пестицидов и удобрений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химикатов негативно сказалось на почвах и водоемах, вызвав загрязнение и разрушение природных сообществ.
</a:t>
            </a:r>
            <a:endParaRPr lang="en-US" sz="1333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начало XXI века — глобальное загрязнение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углекислого газа и промышленные отходы усилили парниковый эффект, что привело к изменениям климата и деградации экосистем.
</a:t>
            </a:r>
            <a:endParaRPr lang="en-US" sz="1341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— экологическое движение и защита природы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заповедники, международные организации борются за сохранение биоразнообразия, ведутся работы по очистке и восстановлению сред обитания.
</a:t>
            </a:r>
            <a:endParaRPr lang="en-US" sz="12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66486"/>
            <a:ext cx="4063200" cy="16979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различных сред жизни, влияющие на обитателей и их приспособления.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условиях сред определяют разнообразные адаптации организмов и сложность их взаимосвязей.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свойства сред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резко меняют химический состав атмосферы и почвы, что временно ограничивает возможности для жизни и сдвигает границы биосферы.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загрязнение и сокращение озонового слоя приводят к усилению ультрафиолетового излучения, угрожающему верхним слоям атмосферы с живыми организмами.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увеличивает обитаемые зоны в северных широтах, но одновременно вызывает засухи и деградацию других биоформ, смещая устойчивые границы биосферы.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границ биосферы под влиянием природных и антропогенных факторов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биосфере происходят ключевые циклы воды, углерода и азота. Растения поглощают углекислый газ для фотосинтеза, создавая органическое вещество.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микроорганизмы участвуют в дыхании и разложении, возвращая элементы в окружающую среду. Нарушение этих процессов приводит к экологическому дисбалансу.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 зона кругооборота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повышает устойчивость экосистем к внешним стрессам и способствует стабильности среды обитания.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 ведёт к разрыву пищевых цепей и снижению способности экосистем к самовосстановлению и адаптации.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биоразнообразие помогают заповедники, программы защиты редких видов и экологическое образование населения.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устойчивость биологических 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 остаётся одной из главных угроз экосистемам по всему миру, влияя на здоровье всех организмов.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сокращает жизненно важные площадь обитания многих видов, приводя к потере биоразнообразия и изменению климата.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изменение климата вызывает смещение растений и животных, провоцируя появление инвазивных видов с негативными последствиями.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и законы, а также участие молодёжи и просвещение помогают создавать устойчивые подходы к сохранению природы.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задачи по сохранению биосферы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среды жизни и биосферы необходимо для бережного отношения к природе. Ответственные действия помогут сохранить баланс экосистем и безопасность будущих поколений.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знание для сохранения жизни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2026-05-08T03:52:58Z</dcterms:created>
  <dcterms:modified xsi:type="dcterms:W3CDTF">2026-05-08T03:52:58Z</dcterms:modified>
</cp:coreProperties>
</file>