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«Гой ты, Русь, моя родная…»: любовь к Родине в стихотворении Сергея Есенина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Русь Есенина — это образ родной земли, памяти и тепла.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 и его лирическая Русь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 вырос в деревне и хорошо знал народную жизнь, природу и речь. Стихотворение 1914 года стало ранним признанием в любви к родной земле.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рассказывает стихотворение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обращено к Родине как к близкому и дорогому человеку. В нем слышны восхищение, благодарность и очень личное чувство любви к Руси.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 не события, а знакомые картины: деревню, поля, березы, церковь, тишину и домашний покой. Все это создает образ родного мира.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текста — красота Родины живет в простых деталях. Через них Есенин передает настроение человека, который сердцем чувствует свою землю.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пейзаж в стихотворении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русской деревни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легко представить поля, дороги, избы и березы. Эти детали складываются в спокойный сельский пейзаж, где все кажется знакомым и родным. Так поэт показывает Русь как живое пространство памяти и детства.
</a:t>
            </a:r>
            <a:endParaRPr lang="en-US" sz="1358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часть дома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 природа не отделена от человека. Березы, простор и тишина звучат как продолжение родного дома. Поэтому деревенская картина вызывает не просто интерес, а теплое чувство близости и доверия.
</a:t>
            </a:r>
            <a:endParaRPr lang="en-US" sz="13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Православные образы в тексте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икон, Спаса и церковного пространства связывают Родину не только с землей, но и с духовной жизнью людей. Это делает картину Руси светлой и значимой.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 и молитвенная тишина создают ощущение торжественного покоя. В таком мире вера звучит естественно, как часть повседневной деревенской жизни.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православные мотивы — это не украшение, а важная основа образа родной страны. Через них Русь предстает как место духовной силы и внутреннего света.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стихотворения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все темы тесно связаны между собой и поддерживают главный образ Руси.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Родине занимает центр смысла, а остальные темы раскрывают ее через природу, веру и память.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С. А. Есенина «Гой ты, Русь, моя родная…» (1914)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229" y="1239180"/>
            <a:ext cx="212117" cy="212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6533" y="2792871"/>
            <a:ext cx="212117" cy="2121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5633" y="1239180"/>
            <a:ext cx="212117" cy="21211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 и его звучание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6450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использует простые и живые слова, близкие к устной речи. Благодаря этому стихотворение звучит естественно и понятно, словно его произносит сам деревенский человек.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85557" y="3114845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Восклицания и 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Восклицания усиливают чувство восторга, а повторы делают речь выразительной и запоминающейся. Текст звучит эмоционально, но при этом очень искренне и мягко.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24654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Напевность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 напоминает песню. Плавное чередование строк помогает читать его вслух легко и красиво, а звучание становится особенно теплым и задушевным.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063781"/>
            <a:ext cx="4022400" cy="20644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приемы помогают сделать образ Родины ярким и живым.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не просто украшают текст, а помогают передать любовь поэта к родной земле.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С. А. Есенина «Гой ты, Русь, моя родная…»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231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стихотворении создается образ Родины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в стихотворении С. А. Есенина
</a:t>
            </a:r>
            <a:endParaRPr lang="en-US" sz="279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напевность стихотворения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 плавный и мягкий, поэтому его легко читать вслух. Повторы и паузы помогают каждому слову звучать особенно отчетливо и выразительно.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напоминает народную песню или спокойный разговор с близким человеком. Такая звучность делает текст не только красивым, но и очень живым.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помогает передать искреннее чувство поэта. Благодаря ей стихотворение воспринимается не как описание, а как настоящее сердечное признание.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от первого лица и сразу раскрывает чувство к родной земле. Его взгляд хранит память о деревне, детстве, знакомых звуках и тихих пейзажах.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человек, для которого родной дом и русская природа стали частью внутреннего мира. Его речь искренняя, мягкая и доверительная, как задушевный разговор.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стихотворения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стихотворения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интонации идет вместе с движением образов: от восторга к спокойному созерцанию и тихой благодарности.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не ослабевает, а становится глубже: яркое чувство переходит в светлую, устойчивую любовь к Родине.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прочтение композиции и интонации стихотворения С. А. Есенина «Гой ты, Русь, моя родная…»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стало одним из самых узнаваемых ранних текстов Есенина о России, потому что в нем просто и точно выражено чувство любви к родной земле.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 особенно заметны черты поэтики Есенина: народная речь, близкие каждому сельские образы, внимание к природе и искренность личного переживания.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текст важен еще и тем, что помогает увидеть главные темы поэта в самом начале его пути: Родина, память, вера и красота простых вещей.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стихотворениями Есенина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 год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раннее стихотворение о Руси как о светлом и дорогом мире. В нем звучит надежда, а не сожаление.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мотив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всем творчестве поэта Родина связана с памятью о детстве и родной земле, но в этом стихотворении она показана особенно радостно.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творчество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других текстах Есенина чаще усиливаются мотивы дороги, утраты, осени и разлуки, хотя образы деревни и природы остаются важными.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97764"/>
            <a:ext cx="4336500" cy="17282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образы, которые создают настроение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отдельные слова помогают собрать теплый образ родной Руси.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из быта, природы и веры создают цельный и легко узнаваемый образ любимой Родины.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С. А. Есенина «Гой ты, Русь, моя родная…»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маленькой детали к большому образу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конкретные деревенские образы постепенно превращаются в символ Родины.
</a:t>
            </a:r>
            <a:endParaRPr lang="en-US" sz="262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дом, природа, дорога и тишина — образы, которые легко представить даже без деревенского опыта. Они вызывают понятные чувства у каждого читателя.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любовь к Родине начинается с близкого и знакомого: родного места, семейной памяти и простых впечатлений, которые остаются в душе надолго.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школьникам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красоту в простых вещах: в поле, в доме, в тишине, в деревенском пейзаже. Именно из таких деталей рождается чувство Родины.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напоминает, что важно помнить свои корни, уважать прошлое семьи и народа, потому что память помогает человеку понимать себя и свою страну.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любовь к большой Родине начинается с любви к малой: к месту, где человек вырос, и к миру, который его окружал.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запоминаются сильнее всего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яркие детали делают центральные образы особенно заметными при чтении вслух и запоминании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работают природные и домашние образы: именно они создают эмоциональную основу стихотворения и поддерживают ощущение близости.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образной системы стихотворения С. А. Есенина «Гой ты, Русь, моя родная…»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стихотворение как признание в любви к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Есенина показывает Родину через деревенский пейзаж, православные образы и личное чувство. Его сила — в искренности, простоте и теплоте, которые делают любовь к России понятной каждому.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2026-05-17T18:36:39Z</dcterms:created>
  <dcterms:modified xsi:type="dcterms:W3CDTF">2026-05-17T18:36:39Z</dcterms:modified>
</cp:coreProperties>
</file>