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поведения в повседневной жизни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риск, действовать спокойно, просить помощь: безопасность начинается с привычек.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правила безопасности нужны каждый день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каждый день ходят по улицам, ездят в транспорте, остаются дома одни и общаются онлайн. Именно в обычных делах чаще всего возникают травмы, конфликты и обман, если забыть о простых правилах.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опаснее всего кухня, ванная, окна, балкон и места, где хранятся лекарства, бытовая химия и электроприборы. Здесь важны порядок и внимательность.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риск создают транспорт, плохая видимость, скользкие покрытия, дворовые конфликты и незнакомые люди. Ошибка в спешке может привести к травме или обману.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и интернете тоже нужны осторожность и самоконтроль. Лестницы, спортзал, лаборатории, сообщения от неизвестных и фишинговые ссылки требуют особенно внимательного поведения.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зоны риска в жизни подростка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739269"/>
            <a:ext cx="5426700" cy="221856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Ситуация, риск и безопасное действие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Каждую ситуацию удобно оценивать через три вопроса: что произошло, чем это опасно и как снизить риск.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заметнее, когда ситуация, риск и правильное действие рассматриваются вместе. Такой подход помогает быстрее принять верное решение.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ОБЗР по теме безопасного поведения в повседневной жизни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любой опасной ситуации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безопасного поведения для дома, улицы, транспорта и интернета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дома: кухня, ванная, окна и лекарства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и ванная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опасны кипяток, горячее масло, острые предметы и газовая плита. В ванной особенно рискованны скользкий пол и электроприборы рядом с водой.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Окна, балкон и хранение средств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 и балкон требуют осторожности даже на небольшом этаже. Лекарства, чистящие средства и аэрозоли нужно хранить отдельно от еды и вне доступа детей.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бытовые травмы встречаются чаще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обычные предметы дома становятся опасными, если торопиться, отвлекаться или нарушать простые правила безопасности.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травмы связаны с падениями, ожогами и порезами, значит, профилактика должна начинаться с повседневной внимательности.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анализа бытовых рисков; условные значения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гари, дым, треск, жар и открытое пламя — это сигналы, при которых нужно сразу прекратить любые действия и оценить, можно ли безопасно выйти.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Пожарная безопасность и первые действия при дыме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задымлении нужно быстро покинуть помещение и закрыть дверь за собой. Это помогает замедлить распространение огня и дыма в другие комнаты.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пользоваться лифтом, прятаться в шкафах и санузлах, открывать окна при сильном дыме или возвращаться за вещами и домашними животными.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вызова помощи подходят номера 101 и 112. По телефону важно назвать адрес, этаж, что именно горит и есть ли внутри люди.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099" y="2147215"/>
            <a:ext cx="238229" cy="211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3999" y="2147238"/>
            <a:ext cx="238229" cy="2117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9899" y="2147237"/>
            <a:ext cx="238229" cy="2117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5799" y="2157826"/>
            <a:ext cx="238229" cy="19058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1700" y="2134003"/>
            <a:ext cx="238229" cy="23822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Электробезопасность в быту и школе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48092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ток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Мокрые руки резко повышают опасность. Нельзя прикасаться к розеткам, вилкам и приборам, если рядом вода или влажный пол.
</a:t>
            </a:r>
            <a:endParaRPr lang="en-US" sz="921" dirty="0"/>
          </a:p>
        </p:txBody>
      </p:sp>
      <p:sp>
        <p:nvSpPr>
          <p:cNvPr id="11" name="Text 3"/>
          <p:cNvSpPr txBox="1"/>
          <p:nvPr/>
        </p:nvSpPr>
        <p:spPr>
          <a:xfrm>
            <a:off x="2003993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Повреждённые провода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Оголённый кабель, трещины на изоляции и искрение — повод отойти и сообщить взрослому. Такие предметы нельзя трогать руками.
</a:t>
            </a:r>
            <a:endParaRPr lang="en-US" sz="921" dirty="0"/>
          </a:p>
        </p:txBody>
      </p:sp>
      <p:sp>
        <p:nvSpPr>
          <p:cNvPr id="12" name="Text 4"/>
          <p:cNvSpPr txBox="1"/>
          <p:nvPr/>
        </p:nvSpPr>
        <p:spPr>
          <a:xfrm>
            <a:off x="3759895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Перегрузка сети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приборов в одной розетке может вызвать перегрев и поломку. Безопаснее использовать технику по правилам и без самоделок.
</a:t>
            </a:r>
            <a:endParaRPr lang="en-US" sz="921" dirty="0"/>
          </a:p>
        </p:txBody>
      </p:sp>
      <p:sp>
        <p:nvSpPr>
          <p:cNvPr id="13" name="Text 5"/>
          <p:cNvSpPr txBox="1"/>
          <p:nvPr/>
        </p:nvSpPr>
        <p:spPr>
          <a:xfrm>
            <a:off x="5515796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оборудование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кабинете физики, химии или информатики нужно выполнять указания учителя. Удлинители, приборы и лабораторное оборудование требуют контроля.
</a:t>
            </a:r>
            <a:endParaRPr lang="en-US" sz="921" dirty="0"/>
          </a:p>
        </p:txBody>
      </p:sp>
      <p:sp>
        <p:nvSpPr>
          <p:cNvPr id="14" name="Text 6"/>
          <p:cNvSpPr txBox="1"/>
          <p:nvPr/>
        </p:nvSpPr>
        <p:spPr>
          <a:xfrm>
            <a:off x="7271697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Трансформаторные будки и повреждённые устройства обходят стороной. Если рядом замечена неисправность, лучше сразу позвать взрослого.
</a:t>
            </a:r>
            <a:endParaRPr lang="en-US" sz="92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улице, во дворе и в транспорте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важно выбирать освещённые маршруты, быть заметным в сумерках и не выходить на проезжую часть для игр. При переходе дороги телефон лучше убрать, чтобы видеть транспорт и сигналы.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незнакомый человек зовёт куда-то или предлагает подвезти, нужно уйти к людям: в магазин, школу, к охране или на остановку. Там проще получить помощь и остаться в безопасности.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безопасно переходить дорогу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для пешехода на регулируемом и нерегулируемом переходе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957891"/>
            <a:ext cx="5597100" cy="19013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ситуации и правильный выбор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типичных дорожных ситуаций, частых ошибок и безопасных действий.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зависит от умения заранее оценивать движение транспорта и не действовать в спешке.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поведения пешехода в городе и во дворе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переменах главная опасность возникает из-за спешки: бег по коридорам, толкотня на лестницах и резкие движения рядом с дверями, окнами и рюкзаками могут привести к падению или ушибу.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школе и на перемене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технологии, химии, физики и информатики особенно важно выполнять инструкции учителя, не трогать оборудование без разрешения и держать рабочее место в порядке, чтобы избежать порезов, ожогов и других травм.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Спортивный зал и раздевалка требуют отдельного внимания: инвентарь, скамейки и скользкий пол становятся опасными, если торопиться, толкаться или использовать предметы не по назначению.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поведение в школе начинается с аккуратности: закрывать двери осторожно, носить рюкзак так, чтобы он не мешал другим, и сразу сообщать взрослым о любой неисправности или опасной ситуации.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частые виды травм в повседневной жизни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чаще всего травмы связаны с обычными действиями дома, во дворе и на лестницах.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дают падения и ушибы, значит, регулярная осторожность заметно снижает число происшествий.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сравнение для учебной презентации по теме бытовой безопасности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89" y="1319048"/>
            <a:ext cx="216825" cy="247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9128" y="1349325"/>
            <a:ext cx="234000" cy="18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101" y="3314502"/>
            <a:ext cx="234000" cy="23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9127" y="3314499"/>
            <a:ext cx="234000" cy="234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интернет и цифровое общение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611600" y="1319038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Пароли, коды из SMS, банковские реквизиты, адрес, номер школы, фото документов и геолокацию нельзя сообщать незнакомым людям или вводить на сомнительных сайтах.
</a:t>
            </a:r>
            <a:endParaRPr lang="en-US" sz="1173" dirty="0"/>
          </a:p>
        </p:txBody>
      </p:sp>
      <p:sp>
        <p:nvSpPr>
          <p:cNvPr id="14" name="Text 3"/>
          <p:cNvSpPr txBox="1"/>
          <p:nvPr/>
        </p:nvSpPr>
        <p:spPr>
          <a:xfrm>
            <a:off x="4414613" y="1319025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ссылки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Фальшивые страницы, короткие ссылки и просьбы скачать файл часто маскируют мошенничество; лучше не спешить и сначала проверить отправителя и адрес сайта.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611600" y="3307612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Замечай признаки обмана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Срочность, давление, обещание выигрыша, секретность и просьба назвать код подтверждения обычно означают попытку обмана, а не обычное общение.
</a:t>
            </a:r>
            <a:endParaRPr lang="en-US" sz="1173" dirty="0"/>
          </a:p>
        </p:txBody>
      </p:sp>
      <p:sp>
        <p:nvSpPr>
          <p:cNvPr id="16" name="Text 5"/>
          <p:cNvSpPr txBox="1"/>
          <p:nvPr/>
        </p:nvSpPr>
        <p:spPr>
          <a:xfrm>
            <a:off x="4414613" y="3307600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 доказательства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переписка выглядит подозрительно, не удаляй её сразу: скриншот и сохранённые сообщения помогут взрослым быстрее разобраться в ситуации и принять меры.
</a:t>
            </a:r>
            <a:endParaRPr lang="en-US" sz="117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 подозрительной переписке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сообщениях с просьбами, угрозами, шантажом или попыткой выманить личные данные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безопасность: границы, незнакомцы и просьба о помощи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безопасность начинается с умения держать дистанцию, не соглашаться на сомнительные предложения и не идти с незнакомым человеком, даже если он представляется знакомым взрослым. Важно сразу отойти в людное место.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пугает, хватается за руку или требует идти с ним, подросток может громко позвать помощь и обратиться к охране, продавцу, учителю, сотруднику транспорта или любому безопасному взрослому рядом.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926809"/>
            <a:ext cx="5426700" cy="1843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Экстренные службы и что сообщать по телефону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поможет быстро вспомнить номер службы и основные сведения для звонка.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сообщение с адресом и сутью происшествия помогает быстрее направить нужную помощь.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номера экстренных служб в России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Привычки, которые снижают риск каждый день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515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по сторонам, проверяй маршрут и не выходи на улицу в спешке; это помогает избежать ошибок у дороги, на лестницах и во дворе.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054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пути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 правила в транспорте, держись подальше от опасных зон и не отвлекайся на телефон, когда вокруг много людей или движется транспорт.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5593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цифровой среде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открывай незнакомые ссылки и не сообщай коды подтверждения; проверка отправителя и спокойная реакция защищают от обмана.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7132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в школе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Поддерживай порядок в рюкзаке и рабочем месте, аккуратно обращайся с электричеством и сразу убирай опасные предметы в безопасное место.
</a:t>
            </a:r>
            <a:endParaRPr lang="en-US" sz="105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замечать риск вовремя, не спешить и обращаться за помощью без стеснения, можно уверенно действовать дома, на улице, в школе и в интернете, сохраняя здоровье и спокойствие.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— это привычка, а не случайность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2026-05-21T03:58:36Z</dcterms:created>
  <dcterms:modified xsi:type="dcterms:W3CDTF">2026-05-21T03:58:36Z</dcterms:modified>
</cp:coreProperties>
</file>