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приспособленность живых организмов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— ключевой природный фактор: он задаёт условия жизни и формирует адаптации растений, животных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 важен для живых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основную энергию биосфере. Видимый диапазон (≈400–700 нм) поддерживает фотосинтез, а для животных и человека свет управляет зрением, ориентацией и биоритмами. Освещённость меняется во времени и в средах — и организмы подстраиваются.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Электромагнитная природа света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ведёт себя двояко: как электромагнитная волна и как поток квантов — фотонов. Поэтому его удобно описывать и волновыми, и квантовыми понятиями при рассмотрении природных процессов.
</a:t>
            </a:r>
            <a:endParaRPr lang="en-US" sz="1125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фотонов энергия связана с частотой формулой E = hν: чем выше частота и меньше длина волны, тем больше энергия. Это помогает понять, почему разные участки спектра по‑разному воздействуют на вещества.
</a:t>
            </a:r>
            <a:endParaRPr lang="en-US" sz="103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занимает узкую область электромагнитного спектра между ультрафиолетом и инфракрасным излучением. Именно эта «полоса возможностей» доступна для зрения и особенно важна для фотосинтеза.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и видимый диапазон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максимальной чувствительности глаза около 555 нм соответствует зелёному свету: именно он чаще «кажется ярче» при одинаковой физической мощности.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видимому участку, тем больше шансов, что свет будет заметен живым системам. Узость диапазона объясняет, почему адаптации завязаны на спектральный состав.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курсов физики и биологии; справочные материалы по спектру и чувствительности человеческого глаза (ориентировочно, без привязки к конкретным экспериментальным шкалам).
</a:t>
            </a:r>
            <a:endParaRPr lang="en-US" sz="5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поглощение света пигментами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кажутся зелёными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и хлорофилл b активнее поглощают синий и красный участки спектра, а зелёный заметно сильнее отражают. Поэтому листья большинства растений выглядят зелёными даже при разном освещении.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превращается в «химическую работу»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фотосинтезе световая энергия превращается в химическую энергию органических веществ. Побочным продуктом становится кислород, а значит, спектр и доступность света напрямую связаны с тем, сколько «строится» биомассы.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35853"/>
            <a:ext cx="3563700" cy="1671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пигменты растений и их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пигментов по спектрам поглощения и роли в жизни листа.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пигментов складывается в систему: один обеспечивает основной фотохимический цикл, другой «подстраивает» спектральный диапазон, а каротиноиды повышают устойчивость к перегрузке светом.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(хлоропласты, фотосинтез) и общепринятые сведения о растительных пигментах; точные спектральные пики зависят от условий измерения.
</a:t>
            </a:r>
            <a:endParaRPr lang="en-US" sz="6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растений к разной освещенности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часто формируют мелкие листья и более толстую кутикулу, лучше развитую палисадную ткань и заметное число устьиц. Так они эффективнее работают при ярком освещении и легче переносят перегрев.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растения обычно имеют крупные тонкие листья и повышенное содержание хлорофилла. Благодаря этому они используют даже слабый рассеянный свет в густом пологе леса, где интенсивность постоянно ниже.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способа реакции — фототропизм и фотопериодизм. Первый направляет рост побегов к источнику света, а второй связывает жизненные процессы с длиной дня и ночи, включая сезонные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перестраивает работу при смене освещённости
</a:t>
            </a:r>
            <a:endParaRPr lang="en-US" sz="225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причинно‑следственных связей: восприятие света → сигнал → изменения роста и клеточной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1625" y="2958918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суточные ритмы организмов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с днём и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подстраиваются под чередование дня и ночи и повторяются примерно с суточной периодичностью. Свет выступает главным сигналом, который помогает «настроить» время активности.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яркого света на сон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яркий свет, особенно вечером, снижает выработку мелатонина. В результате повышается бодрствование и может сдвигаться время засыпания, ухудшая качество отдыха.
</a:t>
            </a:r>
            <a:endParaRPr lang="en-US" sz="879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поведением у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регулирует, когда растения и животные активны: меняются перемещения, миграции, размножение и сезонные формы поведения. Поэтому одинаковый день для разных видов важен по‑разному.
</a:t>
            </a:r>
            <a:endParaRPr lang="en-US" sz="8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к разной освещённости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особенно заметен у растений открытых мест и тенистых лесов: они по‑разному распределяют «ресурсы» листа между светопоглощением и защитой от избытка света.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подводит к выводу: структура листьев и пигментный состав не случайны. Они отражают доступность света и помогают поддерживать фотосинтез в конкретных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закономерности экологии растений по признакам листа и световым адаптациям; точные численные значения зависят от вида и среды, поэтому уровни показаны схематично.
</a:t>
            </a:r>
            <a:endParaRPr lang="en-US" sz="5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как приспособление к свету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сетчатка устроена так, чтобы использовать разные условия освещенности: палочки лучше работают при слабом свете и дают сумеречное зрение, тогда как колбочки обеспечивают цвет и повышенную четкость.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ночных животных обычно больше палочек и выше чувствительность к тусклым сигналам, а у дневных видов лучше развиты колбочки. Это напрямую связано с тем, какой спектр и интенсивность света доступны в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17658"/>
            <a:ext cx="3408600" cy="15990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животных в разных условиях освещения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фоторецепторов и устройство глаза «настроены» под уровень света и его спектр: одни виды выигрывают в сумерках, другие — в ярком дневном освещении, третьи адаптированы к темноте. 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освещения приводят к разным «приоритетам» зрения: в сумерках важнее чувствительность, в дневной среде — детализация и цвет, а в глубокой темноте — способность работать с минимальными световыми сигналами.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уровня по адаптациям зрения у животных (палочки/колбочки; чувствительность и спектральная рецепция).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 под действием света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задает внешние ориентиры для миграций птиц: меняется освещенность, а вместе с ней — сигналы для навигации и выбора маршрута в течение дня и между сезонами.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выработаны реакции на световые направления: они используют Солнце и даже ориентиры, связанные с его положением, чтобы выдерживать курс и находить подходящие места для питания и развития.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хищников и жертв часто приурочивается к определенным условиям освещения. Поэтому свет влияет на время выхода из укрытий, вероятность встречи и успешность охоты или защиты.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выражен фототаксис: движение к источнику света или, наоборот, избегание яркости. Подобные выборы помогают снизить риск перегрева, усилить скрытность и рациональнее тратить энергию.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фотона и длина волны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более коротким волнам фотон несет больше энергии, поэтому такие участки спектра сильнее вовлекаются в фотохимические процессы и могут давать выраженные биологические эффекты.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подчеркивает: ключ к биологическому действию света — не только «яркость», но и длина волны. Коротковолновые компоненты потенциально более «энергетически активны».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энергии фотона с частотой: E = hν, где ν обратно пропорциональна длине волны (λ). Отношения показаны в условной шкале для наглядности.
</a:t>
            </a:r>
            <a:endParaRPr lang="en-US" sz="7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 опасное действие света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УФ (часть дня)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дозах ультрафиолет способствует синтезу витамина D у человека. Организм получает полезный сигнал, а влияние остается в пределах физиологической нормы.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УФ (длительное пребывание)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чрезмерной дозе ультрафиолет повреждает ДНК и может вызывать ожоги кожи. Это уже не адаптация, а риск, требующий защитных мер и ограничений по времени.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вечерний свет (особенно синий спектр)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яркого света вечером смещает режим сна: снижается качество отдыха и может нарушаться привычное засыпание. Для подростков это особенно заметно.
</a:t>
            </a:r>
            <a:endParaRPr lang="en-US" sz="8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 живых организмов на избыток света
</a:t>
            </a:r>
            <a:endParaRPr lang="en-US" sz="245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избыток света повышает риск фотоповреждения → включаются защитные механизмы у растений и у животных/человека.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как особая форма света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возникает, когда в организме идет химическая реакция люциферина и люциферазы, и при этом выделяется свет. Это явление характерно для светлячков, некоторых медуз и ряда морских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помогает решать жизненные задачи в темноте: привлекает добычу, отпугивает врагов, участвует в общении между особями и позволяет распознавать друг друга в условиях низкой освещенности.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555047"/>
            <a:ext cx="3563700" cy="20334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условия в разных средах обитания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доступность света от суши до океанских глубин. По мере уменьшения освещенности и изменения спектра организмы настраивают активность, органы и фоточувствительность.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закономерность проста: чем меньше света достигает организмов, тем больше значение имеют приспособления к дефициту и «перенастройка» органов восприятия и жизненных процессов.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по экологии и фотобиологии: общие закономерности снижения доступного света с глубиной и густотой растительного покрова.
</a:t>
            </a:r>
            <a:endParaRPr lang="en-US" sz="7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световая среда современности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меняет привычные суточные циклы человека. В результате люди дольше бодрствуют и смещают время сна, что отражается и на учебной, и на рабочей нагрузке.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учитывать экранный синий свет вечером: он может задерживать выработку мелатонина и тем самым смещать время засыпания. Это объясняет, почему «поздние экраны» часто ухудшают восстановление.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гигиена опирается на простые принципы: получать дневное естественное освещение, вечером уменьшать яркость и поддерживать регулярный ночной сон. Для подростков это критично из‑за биологических ритмов.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универсальный фактор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3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объединяет физику, биологию и экологию: он служит электромагнитным источником энергии для фотосинтеза и управляет зрением, ритмами и поведением. Адаптации — от пигментов до защитных реакций — помогают выживать при дефиците и избытке света.
</a:t>
            </a:r>
            <a:endParaRPr lang="en-US" sz="34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2026-05-14T06:25:51Z</dcterms:created>
  <dcterms:modified xsi:type="dcterms:W3CDTF">2026-05-14T06:25:51Z</dcterms:modified>
</cp:coreProperties>
</file>