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планет у других звёзд: обзор темы и ключевые вопросы
</a:t>
            </a:r>
            <a:endParaRPr lang="en-US" sz="276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вызовы в изучении экзопланет вне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древнегреческих задумок до современных открытий: как выросло число подтверждённых экзопланет с нуля в 1992 году до свыше 5400 в 2024 году благодаря развитию технологий и наблюдательных методов.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астрономии экзопланет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Экзопланеты: определение и статистика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— планеты вне Солнечной системы, вращающиеся вокруг других звёзд, являющиеся объектом активного изучения в астрономии.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2024 году открыто более 5400 экзопланет, объединённых в свыше 4000 звёздных систем, что подтверждает их распространённость во Вселенной.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экзопланет варьируются от газовых гигантов, подобных Юпитеру, до суперземель и мини-нептунов с разнообразной атмосферой и массой.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поиска экзопланет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потенциально обитаемых планет для оценки возможностей существования жизни вне Земли посредством анализа условий и атмосфер.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физико-химических свойств и структуры планет для понимания процессов их формирования и эволюции во Вселенной.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моделей формирования планетарных систем на базе данных о разнообразии экзопланет и их орбитальных характеристиках.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перспектив освоения и возможной колонизации внеземных миров, что стимулирует междисциплинарные исследования.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радиальных скоростей: техника и открытия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измеряет колебания спектра звезды, вызванные гравитационным влиянием обращающейся вокруг неё планеты, позволяя определить наличие и массу крупных небесных тел.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1995 году этим методом была открыта 51 Pegasi b — первая подтверждённая экзопланета у звезды главной последовательности, что ознаменовало начало новой эры в астрономии.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обнаружения: доли методов поиска экзопланет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2024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доминирует благодаря космическим миссиям и автоматической обработке больших данных.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методов расширяет возможности обнаружения разных типов экзопланет и повышает достоверность результатов.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транзитного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фиксирует кратковременное снижение света звезды при прохождении планеты перед ней. Этот способ особенно эффективен для обнаружения планет с короткими периодами вокруг ярких звёзд.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миссий Kepler и TESS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Kepler и TESS выявили тысячи экзопланет, значительно расширив каталог известных миров благодаря длительному и точному мониторингу яркости многочисленных звёзд.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метод: принципы и применение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изображение экзопланет: проблемы и успехи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прямой визуализации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коронографов и адаптивной оптики астрономы уменьшают яркость звезды, выявляя свет планеты. Этот метод требует сложного оборудования и идеальных условий наблюдения.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открытия в системе HR 8799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HR 8799 стала первой, где были сфотографированы сразу несколько экзопланет, открыв новые возможности для изучения формирования планет и их динамики.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гравитационного микролинзирования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масса планеты искривляет свет удалённой звезды, увеличивая её яркость при определённом положении, что позволяет обнаруживать даже одиночные планеты на большом удалении.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вклад метода в поиск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Микролинзирование расширяет границы исследований, фиксируя планеты, недоступные иными способами, в том числе «странствующие» планеты вне орбит звезд.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микролинзирование: возможности метода
</a:t>
            </a:r>
            <a:endParaRPr lang="en-US" sz="2524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992" y="1576525"/>
            <a:ext cx="281301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выявления экзопланет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свойства и применения основных методов обнаружения экзопланет, подчёркивая их взаимодополняющие преимущества.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методов позволяет получить полноценное представление о характеристиках и распределении экзопланет.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Kepler: вклад космического телескопа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Kepler, запущенный в 2009 году, стал прорывом в поиске экзопланет, зарегистрировав более 2600 подтверждённых объектов благодаря транзитному методу наблюдений.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Kepler углубили понимание распределения малых планет и выявили разнообразие систем, расширив категорию обитаемых миров и открыв новые модели планетарных орбит.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TESS: современное поколение поиска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звёздного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2018 года TESS осуществляет непрерывное сканирование почти всей видимой звёздной сферы, концентрируясь на звёздах, находящихся близко к Солнцу. Это обеспечивает высокую вероятность обнаружения новых планет.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близкие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Приоритетом являются объекты размером от Земли до Нептуна. Уже выявлены суперземли с признаками, потенциально благоприятными для жизни, что расширяет границы исследований обитаемости.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 Space Telescope: новые детали атмосферы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JWST использует инфракрасную спектроскопию для анализа атмосферы экзопланет, выявляя присутствие воды, углекислого газа и метана, важных для оценки пригодности к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Телескоп позволяет создавать детальные температурные карты и искать биомаркеры, что существенно углубляет знания о климате и возможной биологической активности за пределами Солнечной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проблемы обнаружения экзопланет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Звёздное излучение зачастую значительно превосходит свет от планет, затрудняя их прямое наблюдение и требуя высокоточных технологий подавления фонового света.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Малые изменения в спектре и яркости требуют длительного и точного мониторинга, что усложняет поиск для удалённых и слабосветящихся объектов.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Технические ограничения приборов и необходимость исключения шумов приводят к сложностям в интерпретации данных и требуют постоянного совершенствования методов анализа.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TRAPPIST-1: открытие каменистых планет с потенциалом жизни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планет земного типа у коричневого карлика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2017 году астрономы обнаружили семь каменистых планет в системе TRAPPIST-1. Три из них расположены в оптимальной зоне для существования жидкой воды, что делает систему уникальным объектом для изучения.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исследования и биомаркеры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наблюдения планируются с целью изучения атмосферы этих планет, поисков газов, свидетельствующих о жизни. TRAPPIST-1 становится ключевым полигоном для тестирования моделей обитаемости вне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открытий экзопланет с 1995 по 2024 гг.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Exoplanet Archive, обновлено 2024 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скачки связаны с миссиями Kepler и TESS, что демонстрирует значительный прогресс в технологиях и методах обнаружения.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экспоненциальный рост открытий, обусловленный улучшением инструментов и расширением исследуемых областей.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и зона обитаемости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критерий — наличие жидкой воды, зависящее от положения планеты в зоне обитаемости звезды. Этот фактор считается критическим для поддержки биологических процессов.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составляющие и биомаркеры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атмосферы позволяет определять кислород, озон, водяной пар и метан — признаки, которые могут свидетельствовать о биологической активности вне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отбора планет с потенциалом жизни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астрономии экзопланет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фотометрии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чувствительных детекторов позволяет фиксировать даже малейшие изменения яркости далеких звёзд, расширяя возможности поиска.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анализа данных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алгоритмы обрабатывают огромные массивы данных, ускоряя выявление потенциальных экзопланет среди звездных сигналов.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ИИ позволяет распознавать сложные паттерны и прогнозировать новые объекты на основе предыдущих наблюдений.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взаимодействие телескопов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сети наземных и космических телескопов обеспечивают постоянное наблюдение и взаимное подтверждение открытий.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поиска экзопланет: проекты и вызовы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телескопа PLATO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Предстоящая миссия PLATO нацелена на детальный поиск и изучение землеподобных планет в зонах обитаемости.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спектроскопии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спектроскопических методов повысит точность определения химического состава атмосфер экзопланет.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ИИ для анализа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ИИ-инструментов позволит обрабатывать растущие объёмы данных, улучшая выявление и классификацию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 расширяет научный горизонт, стимулирует междисциплинарные открытия и приближает человечество к пониманию своего места во Вселенной.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исследований экзопланет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2026-05-07T23:45:38Z</dcterms:created>
  <dcterms:modified xsi:type="dcterms:W3CDTF">2026-05-07T23:45:38Z</dcterms:modified>
</cp:coreProperties>
</file>