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Присловье: короткая фраза с большим смыслом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Коротко, ярко, по-народному: присловья оживляют речь и запоминаются надолго.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Присловья рождаются в народной речи и переходят от старших к младшим. Их слышат дома, в сказках, в играх и в весёлых разговорах. Так короткие фразы сохраняют мудрость и живость русского языка.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присловья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присловий: «делу время, потехе час», «как снег на голову», «ни свет ни заря». Каждое из них передаёт смысл быстро и точно.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Присловье — это устойчивое выражение, которое люди повторяют в похожих ситуациях. Оно звучит привычно, коротко и сразу помогает понять настроение говорящего.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фразы бывают шутливыми, добрыми, разговорными и образными. Они часто говорят больше, чем длинное объяснение, и делают речь живой и выразительной.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присловье
</a:t>
            </a:r>
            <a:endParaRPr lang="en-US" sz="3000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Бабушка читает сказку
</a:t>
            </a:r>
            <a:pPr algn="ctr" indent="0" marL="0">
              <a:lnSpc>
                <a:spcPct val="100000"/>
              </a:lnSpc>
              <a:buNone/>
            </a:pPr>
            <a:r>
              <a:rPr lang="en-US" sz="6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тёплый вечер бабушка читает сказку, а ребёнок вдруг улыбается: знакомая фраза звучит почти как дома. Присловье делает чтение ближе и понятнее. Оно словно подсказывает, что народная речь живёт и в книге.
</a:t>
            </a:r>
            <a:endParaRPr lang="en-US" sz="1075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на перемене
</a:t>
            </a:r>
            <a:pPr algn="ctr" indent="0" marL="0">
              <a:lnSpc>
                <a:spcPct val="100000"/>
              </a:lnSpc>
              <a:buNone/>
            </a:pPr>
            <a:r>
              <a:rPr lang="en-US" sz="5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ребята рассказывают смешную историю, и кто-то вставляет короткое присловье. Все сразу смеются и понимают, о чём речь. Такая фраза помогает говорить легко, без длинных объяснений, и делает разговор живее.
</a:t>
            </a:r>
            <a:endParaRPr lang="en-US" sz="1047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из мультфильма
</a:t>
            </a:r>
            <a:pPr algn="ctr" indent="0" marL="0">
              <a:lnSpc>
                <a:spcPct val="100000"/>
              </a:lnSpc>
              <a:buNone/>
            </a:pPr>
            <a:r>
              <a:rPr lang="en-US" sz="6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мультфильмах герои нередко говорят так, как говорят в народе. Короткое присловье помогает запомнить характер персонажа и его настроение. После просмотра дети часто повторяют эти фразы в играх и в обычной речи.
</a:t>
            </a:r>
            <a:endParaRPr lang="en-US" sz="1053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Присловья рядом с нами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обычно выражает законченную мысль и часто даёт совет или вывод. Присловье чаще короче и звучит как привычный оборот речи, который легко вставить в разговор.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63981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присловье отличается от пословицы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598062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нередко учит и подсказывает, как поступать. Присловье больше украшает речь, помогает пошутить, удивиться или передать настроение без длинного объяснения.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838899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выражения похожи, но не одинаковы. Пословица звучит как маленький урок, а присловье — как яркая живая фраза, которую приятно повторять.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06" y="1639059"/>
            <a:ext cx="320715" cy="3207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82006" y="1639059"/>
            <a:ext cx="320715" cy="32071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67564" y="3353258"/>
            <a:ext cx="350400" cy="3114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267164" y="3368831"/>
            <a:ext cx="350400" cy="28032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людям нужны присловья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704715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Передать эмоцию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фраза помогает быстро показать радость, удивление, огорчение или улыбку. Собеседник сразу понимает настроение и не ждёт длинного объяснения.
</a:t>
            </a:r>
            <a:endParaRPr lang="en-US" sz="1400" dirty="0"/>
          </a:p>
        </p:txBody>
      </p:sp>
      <p:sp>
        <p:nvSpPr>
          <p:cNvPr id="16" name="Text 3"/>
          <p:cNvSpPr txBox="1"/>
          <p:nvPr/>
        </p:nvSpPr>
        <p:spPr>
          <a:xfrm>
            <a:off x="6104306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речь живой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Присловье оживляет разговор и делает его интереснее. Оно звучит естественно, как настоящая живая речь, а не как сухой ответ из учебника.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1704715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Сказать коротко и точно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одной меткой фразы достаточно, чтобы выразить целую мысль. Присловье экономит слова и при этом помогает сказать именно то, что нужно.
</a:t>
            </a:r>
            <a:endParaRPr lang="en-US" sz="1400" dirty="0"/>
          </a:p>
        </p:txBody>
      </p:sp>
      <p:sp>
        <p:nvSpPr>
          <p:cNvPr id="18" name="Text 5"/>
          <p:cNvSpPr txBox="1"/>
          <p:nvPr/>
        </p:nvSpPr>
        <p:spPr>
          <a:xfrm>
            <a:off x="6104306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Помочь детям общаться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детской речи такие выражения звучат дружелюбно и немного смешно. Они делают беседу легче, веселее и помогают ребятам быстрее находить общий язык.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присловье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удачная фраза становится привычной частью народной речи.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Шутливые присловья вызывают улыбку и помогают мягко подшутить над обычной ситуацией. Они часто звучат легко, весело и немного озорно.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присловья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Разговорные присловья подходят для повседневной беседы. С их помощью люди быстро и естественно выражают мысль, не прибегая к длинным объяснениям.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Оценочные присловья помогают показать отношение к событию: удивление, одобрение или недовольство. Короткая фраза сразу сообщает, как говорящий видит ситуацию.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Доброжелательные присловья делают речь тёплой и дружелюбной. Они помогают начать разговор, поддержать собеседника или закончить беседу с улыбкой.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9912" y="1208075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6992" y="1208075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4092" y="1208075"/>
            <a:ext cx="2130000" cy="19843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859900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Смешной урок на перемене
</a:t>
            </a:r>
            <a:pPr algn="ctr" indent="0" marL="0">
              <a:lnSpc>
                <a:spcPct val="100000"/>
              </a:lnSpc>
              <a:buNone/>
            </a:pPr>
            <a:r>
              <a:rPr lang="en-US" sz="6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у Пети из рук высыпались карандаши, и весь класс засмеялся. Учительница спокойно сказала весёлое присловье, и неловкость сразу исчезла. Иногда одна шутливая фраза помогает увидеть смешное даже в маленькой неудаче.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3506987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Неожиданная находка
</a:t>
            </a:r>
            <a:pPr algn="ctr" indent="0" marL="0">
              <a:lnSpc>
                <a:spcPct val="100000"/>
              </a:lnSpc>
              <a:buNone/>
            </a:pPr>
            <a:r>
              <a:rPr lang="en-US" sz="6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Маша открыла портфель и нашла там не свою тетрадь, а чужую линейку. Друзья тут же придумали забавное присловье про неожиданность. Народный юмор любит такие внезапные повороты и превращает обычный случай в улыбку.
</a:t>
            </a:r>
            <a:endParaRPr lang="en-US" sz="1095" dirty="0"/>
          </a:p>
        </p:txBody>
      </p:sp>
      <p:sp>
        <p:nvSpPr>
          <p:cNvPr id="9" name="Text 3"/>
          <p:cNvSpPr txBox="1"/>
          <p:nvPr/>
        </p:nvSpPr>
        <p:spPr>
          <a:xfrm>
            <a:off x="6154094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Весёлое сравнение
</a:t>
            </a:r>
            <a:pPr algn="ctr" indent="0" marL="0">
              <a:lnSpc>
                <a:spcPct val="100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ребята бежали после уроков, кто-то сказал: «Летит, как ветер!» — и все засмеялись. В присловьях часто есть яркое сравнение и лёгкое преувеличение. Так речь становится образной и легко запоминается.
</a:t>
            </a:r>
            <a:endParaRPr lang="en-US" sz="1181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7500"/>
            <a:ext cx="85170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юмор в присловьях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621650"/>
            <a:ext cx="8556900" cy="6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Присловья в сказках и детских книгах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40877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начинается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вводит героя и делает его речь похожей на живую народную беседу. Короткое присловье сразу задаёт настроение и помогает почувствовать сказочный мир.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74708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говорят по-народному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середине истории присловья делают реплики персонажей ярче и понятнее. Читатель лучше слышит характер героя и легче запоминает его слова.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94062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остаётся в памяти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сказки или рассказа удачная фраза часто запоминается надолго. Её хочется повторить дома, в классе или в игре, потому что она звучит просто и красиво.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200" y="608550"/>
            <a:ext cx="2551200" cy="3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смысл присловья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512250" y="608550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посмотри на ситуацию: присловье часто говорит не прямо, а намёком. Одни и те же слова могут значить разное, если меняется событие, настроение или тон говорящего.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12250" y="1980154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обрати внимание на интонацию и соседние слова. Именно они подсказывают, шутят ли, удивляются ли, сердятся ли. Без этого короткая фраза может быть понята неверно.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512250" y="3351758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выражение «как снег на голову» не про погоду, а про внезапность. Контекст помогает догадаться, что хотел сказать человек, и понять присловье точно.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6421" y="1504293"/>
            <a:ext cx="274200" cy="219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68421" y="1504293"/>
            <a:ext cx="274200" cy="2193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80421" y="1492106"/>
            <a:ext cx="274200" cy="2437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Присловья и фразеологизмы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355375" y="1793850"/>
            <a:ext cx="17943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выражения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присловья, и фразеологизмы сохраняются в готовом виде. Их нельзя свободно перестраивать по своему желанию, потому что тогда исчезает привычный смысл и звучание.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067375" y="1793850"/>
            <a:ext cx="17943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разговорная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Присловья чаще звучат как часть обычного разговора. Они помогают сказать мысль проще, теплее и иногда с улыбкой, будто фраза пришла сама собой.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79375" y="1793850"/>
            <a:ext cx="17943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школьном чтении такие выражения показывают, как выразителен русский язык. Они учат замечать точные обороты речи и лучше понимать сказки, рассказы и устную речь.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избе у тёплой печи
</a:t>
            </a:r>
            <a:pPr algn="ctr" indent="0" marL="0">
              <a:lnSpc>
                <a:spcPct val="100000"/>
              </a:lnSpc>
              <a:buNone/>
            </a:pPr>
            <a:r>
              <a:rPr lang="en-US" sz="5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старой избе присловье легко было услышать за работой или за вечерним разговором. Оно рождалось рядом с печью, у самовара, во время домашних дел. Такие фразы хранили привычный уклад жизни и передавались детям как добрая семейная память.
</a:t>
            </a:r>
            <a:endParaRPr lang="en-US" sz="963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ярмарке и в деревенской улице
</a:t>
            </a:r>
            <a:pPr algn="ctr" indent="0" marL="0">
              <a:lnSpc>
                <a:spcPct val="100000"/>
              </a:lnSpc>
              <a:buNone/>
            </a:pPr>
            <a:r>
              <a:rPr lang="en-US" sz="5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шумной ярмарке люди обменивались короткими меткими словами, чтобы быстрее понять друг друга. В этих фразах слышались торговля, шутка, удивление и весёлый людской голос. Так народная речь становилась живой, яркой и очень запоминающейся.
</a:t>
            </a:r>
            <a:endParaRPr lang="en-US" sz="963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поле, в саду и у двора
</a:t>
            </a:r>
            <a:pPr algn="ctr" indent="0" marL="0">
              <a:lnSpc>
                <a:spcPct val="100000"/>
              </a:lnSpc>
              <a:buNone/>
            </a:pPr>
            <a:r>
              <a:rPr lang="en-US" sz="5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присловья связаны с трудом и наблюдением за природой. Люди замечали погоду, урожай, работу в огороде и рассказывали об этом коротко, точно и образно. Поэтому в присловьях до сих пор чувствуется запах земли и ритм повседневной жизни.
</a:t>
            </a:r>
            <a:endParaRPr lang="en-US" sz="963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память в короткой фразе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использовать присловье в речи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Показывает, как выбрать уместное выражение и сделать речь яркой без лишних слов.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выражения делают речь образной и интересной. Для младших школьников главное — помнить: они похожи, но присловье чаще звучит свободнее и разговорнее.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Поговорка чаще входит в более длинную фразу и сама по себе не всегда звучит как законченная мысль. Она может быть частью предложения и дополнять его смысл.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Присловье обычно легче отделить от остального текста. Это короткое устойчивое выражение, которое часто повторяют в похожих ситуациях, чтобы передать настроение, шутку или оценку.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перепутать присловье и поговорку
</a:t>
            </a:r>
            <a:endParaRPr lang="en-US" sz="3000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«Делу время, потехе час» напоминает, что для работы и для отдыха есть своё время. Фраза звучит чётко и помогает быстро понять совет.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64125" y="274450"/>
            <a:ext cx="7462800" cy="5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присловья, которые легко запомнить
</a:t>
            </a:r>
            <a:endParaRPr lang="en-US" sz="2604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067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«Как по маслу» описывает дело, которое идёт гладко и без помех. Такое присловье сразу рисует в воображении лёгкое движение вперёд.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430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«Не всё коту масленица» говорит, что не всегда бывает легко и весело. В ней слышится народная шутка и лёгкое предупреждение.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430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«Ни пуха ни пера» звучит как доброе пожелание удачи. Его часто говорят перед важным делом, и оно стало очень привычным в речи.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присловья звучат в семейных разговорах, в чтении перед сном и в шутках взрослых. Ребёнок слышит их естественно и незаметно запоминает, как говорят живо и по-доброму.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Присловья в школе и дома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такие выражения помогают сделать ответ, пересказ или беседу более тёплыми и понятными. Они соединяют книжную речь с повседневным разговором и поддерживают интерес к языку.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296" y="608550"/>
            <a:ext cx="3077700" cy="3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знать присловья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6518049" y="1696645"/>
            <a:ext cx="2244300" cy="12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понимать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смысл выражения становится понятен по ситуации, читать и слушать интереснее. Словарь расширяется, а языковое чутьё становится сильнее.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19308" y="346080"/>
            <a:ext cx="2244300" cy="12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слушать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замечает присловья в сказках, разговорах и играх. Так он начинает слышать, как народная речь делает слова ярче и точнее.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3819308" y="3075260"/>
            <a:ext cx="2244300" cy="12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использовать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Собственное уместное присловье помогает говорить кратко, выразительно и с улыбкой. Это делает речь богаче и дружелюбнее.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опоры помогают запомнить присловье: фразу, её смысл и подходящую ситуацию.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вспомнить эти три шага, короткое выражение легче останется в памяти и будет звучать уместно.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Присловья — маленькие сокровища речи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Присловья делают русский язык ярким, тёплым и запоминающимся. Они помогают говорить коротко, понимать сказки и радоваться живому народному слову.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2026-05-24T04:59:37Z</dcterms:created>
  <dcterms:modified xsi:type="dcterms:W3CDTF">2026-05-24T04:59:37Z</dcterms:modified>
</cp:coreProperties>
</file>