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Среды жизни и приспособления организмов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приспособлены к различным условиям в воде, на суше и в почве.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среды обитания?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жизни формируют облик и поведение организмов. Их изучение раскрывает взаимосвязи в природе и показывает влияние человека на биоценозы.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водной среды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среда обитания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большую часть планеты и отличается высокой плотностью, что влияет на движение и структуру организмов. Среди жителей водной среды — рыбы, медузы и планктон.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кислорода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растворён кислород, которого достаточно для дыхания большинства организмов, но их дыхательные системы отличаются от наземных.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 световые условия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водной среде температура меняется медленно, а глубина снижает освещённость. Многие обитатели адаптированы к слабоосвещённым местам и переменам температуры.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в воде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и плавники рыб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гладкое тело и плавники, что уменьшает сопротивление воды и облегчает движение. Жабры позволяют эффективно дышать, извлекая кислород из воды.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Панцири и слоевища у беспозвоночных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 моллюски защищены прочными панцирями, а водоросли формируют толстое слоевище, обеспечивая защиту и прочность в водной среде.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Реактивное движение медуз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способны быстро перемещаться, сокращая свой купол и выталкивая воду назад, что помогает им не зависеть только от течений.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наземно-воздушной среды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на суше меняются в течение дня и сезонами. Воздух насыщен кислородом, который легко доступен организмам.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населена множеством животных и растений. Почва играет ключевую роль как основа для корней и место обитания многих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 к жизни на суше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конечности у животных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наземных животных развились лёгкие для дыхания воздухом и конечности для разнообразного передвижения по поверхности земли.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насекомых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имеют трахеи для дыхания и хитиновый слой, который защищает их тела от высыхания, позволяя жить в разнообразных наземных условиях.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и покровы у растений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укрепляются корнями в почве и покрыты защитной кутикулой, уменьшающей потерю влаги в условиях пересыхания.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среда: основные характеристики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тёмная и содержит мало кислорода, влажность в ней непостоянна. Здесь множество органических остатков и минералов, создающих богатую среду для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организмы — дождевые черви, жуки, личинки, грибы и бактерии — занимают почвенный слой, многие из них проводят в земле большую часть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почвенных организмов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гибкость дождевых червей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мягкое тело дождевых червей позволяет им легко продвигаться сквозь поры и трещины почвы, воздуходышать и перерабатывать перегной.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Разветвлённые корни и мицелий грибов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корни стремятся к влаге и питательным веществам, а грибы разрастаются мицелием для эффективного разложения органики.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Копательные лапы и зрение кротов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имеют сильные лапы для рытья тоннелей и слабо развитое зрение, что компенсируется тонким слухом и обонянием в тёмной почве.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среда: жизнь внутри других организмов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симбионты обитают внутри тел хозяев, используя их ресурсы для питания и защиты. Примеры: кишечные бактерии, острицы и тля.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Организм-хозяин одновременно обеспечивает среду для жизни и вырабатывает защитные механизмы против внедрения чужеродных существ.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паразитов и симбионтов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паразитов внутри хозяина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Паразиты, такие как бычий цепень, имеют специальные присоски и крючья, позволяющие прочно крепиться и удерживаться внутри органов хозяина.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симбионтов в организме человека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бактерии в кишечнике помогают переваривать пищу и синтезировать необходимые вещества, получая при этом защищённую среду для своего существования.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 паразитов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выживать в агрессивной среде пищеварения, паразиты защищены прочными оболочками, устойчивыми к ферментам и кислотам желудка.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характеризуется стабильной влажностью и низкой освещённостью на больших глубинах, что влияет на приспособления организмов.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трёх основных сред жизни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имеет уникальные параметры, которые формируют разные стратегии выживания у обитателей. Связь между условиями и адаптациями очевидна.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экологии,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адаптаций животных, соответствующих особенностям их сред обитания.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животных и их адаптаций по средам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отражают условия окружающей среды и способы выживания конкретных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жизни и биоразнообразие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жизни имеет уникальный набор видов, адаптированных к специфическим условиям. В тропических лесах и океанах наблюдается максимальное разнообразие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огромное число микроорганизмов — до миллиарда бактерий на чайную ложку, что делает её критически важной для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поведение организмов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Животные адаптируют поведение под среду обитания. Например, бобры строят плотины в воде для защиты и питания. 2. В лесах ежи зимуют под листьями, сохраняя тепло.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Крооты роют ветвистые туннели в почве для поиска пищи и защиты. 2. Растения направляют рост к свету и изменяют скорость развития согласно влажности и температуре.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Средовые ограничения и стрессовые факторы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недостатку воды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запасают воду в горбах, что позволяет им выживать в засушливых пустынных регионах. Эта особенность обеспечивает долгие периоды без питья.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 почвенной среде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испытывает переменную температуру и ограниченный кислород, что влияет на рост корней растений и активность почвенных обитателей, требуя специальных физиологических приспособлений.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холодов и жары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обладают толстой кожурой и иголками, уменьшающими испарение и защищающими от животных. Эти приспособления необходимы для жизни в экстремальных климатах.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взаимодействие видов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водяного жука в экосистеме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жук выступает хищником в водных экосистемах, регулируя численность мелких беспозвоночных. Его ниша влияет на структуру биоценоза.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грибов и деревьев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микоризу с корнями деревьев, улучшая доступ растений к воде и минералам, что повышает их устойчивость и способствует совместному выживанию.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— разлагатель почвы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перерабатывает органические остатки, улучшая качество почвы. Благодаря своей деятельности он способствует плодородию и поддерживает экологический баланс.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формирования адаптаций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эволюции и природного отбора, формирующий признаки организмов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уникальных приспособлений в природе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запас воды в горбах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жир в горбах, превращая его в воду при необходимости. Это высокоэффективное приспособление помогает выживать в условиях пустыни с дефицитом влаги.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— хранитель воды и защитник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кактуса накапливают воду, а его иголки служат защитой от животных. Эти черты помогают ему выживать в суровых засушливых местах.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и сохранение тепла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имеют плотный слой жира и плотные перья, обеспечивающие теплоизоляцию в суровых антарктических условиях, что позволяет им успешно выживать в холодной среде.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среды обитания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приводит к осушению болот и загрязнению водоёмов. Это вызывает уменьшение численности многих видов и разрушение природных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 дорог нарушает естественные связи между видами, поэтому важно сохранять природные территории и предотвращать загрязнение.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адаптаций для жизни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позволяют организмам успешно выживать в разных средах, создавая устойчивость экосистем и способствуя сохранению разнообразия природы на планете.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2026-05-08T12:06:47Z</dcterms:created>
  <dcterms:modified xsi:type="dcterms:W3CDTF">2026-05-08T12:06:47Z</dcterms:modified>
</cp:coreProperties>
</file>