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891" y="314850"/>
            <a:ext cx="369651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Логарифмическая функция: определение, свойства и график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 обратную функцию и её график?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Логарифмы: ключ к обратным функциям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10 классе логарифмическая функция соединяет степень и логарифм, помогает исследовать графики и объясняет зависимости, которые растут медленно, но описывают очень разные явления в науке и практике.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логарифмической функции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Логарифмической функцией называют выражение y = log_a x, где a &gt; 0, a ≠ 1 и x &gt; 0. Основание и аргумент должны удовлетворять этим условиям.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логарифма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y показывает, в какую степень нужно возвести основание a, чтобы получить x. Поэтому равносильная форма определения записывается так: a^y = x.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Допустимые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любом допустимом основании логарифм определён только для положительных аргументов. Для x ≤ 0 значение y = log_a x не существует в действительных числах.
</a:t>
            </a:r>
            <a:endParaRPr lang="en-US" sz="980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и 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9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определения функции состоит только из положительных чисел, а множество значений охватывает все действительные числа. Это важное отличие логарифмической функции от многих элементарных функций.
</a:t>
            </a:r>
            <a:endParaRPr lang="en-US" sz="790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 позволяет по известному результату восстановить показатель степени. Именно поэтому он незаменим при решении уравнений, исследовании зависимостей и работе с измерительными шкалами.
</a:t>
            </a:r>
            <a:endParaRPr lang="en-US" sz="84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показательной и логарифмической функций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уравнения a^y = x к записи y = log_a x и обратная проверка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269492"/>
            <a:ext cx="4418400" cy="16114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сводка свойств помогает быстро читать график, определять поведение функции и проверять вычисления.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функции y = log_a x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характеристики выводятся из определения: график начинается только при x &gt; 0, проходит через (1; 0) и ведёт себя по-разному в зависимости от основания.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логарифмической функции и её стандартные свойства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логарифмической функции при a &gt; 1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обязательно проходит через точки (1; 0), (a; 1) и (1/a; −1). Эти координаты удобно использовать как ориентиры при построении без лишних вычислений.
</a:t>
            </a:r>
            <a:endParaRPr lang="en-US" sz="751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432501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основании a &gt; 1 функция возрастает, но делает это очень постепенно. Чем дальше вправо расположен аргумент, тем медленнее заметен подъём графика.
</a:t>
            </a:r>
            <a:endParaRPr lang="en-US" sz="751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2935579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у нуля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стремится к 0 справа, значения y уходят к −∞. Поэтому прямая x = 0 служит вертикальной асимптотой и график её не пересекает.
</a:t>
            </a:r>
            <a:endParaRPr lang="en-US" sz="751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43865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Неограниченный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увеличении x значения логарифма продолжают расти, но без верхней границы. Это делает график плавным и вытянутым по горизонтали.
</a:t>
            </a:r>
            <a:endParaRPr lang="en-US" sz="751" dirty="0"/>
          </a:p>
        </p:txBody>
      </p:sp>
      <p:sp>
        <p:nvSpPr>
          <p:cNvPr id="15" name="Text 6"/>
          <p:cNvSpPr txBox="1"/>
          <p:nvPr/>
        </p:nvSpPr>
        <p:spPr>
          <a:xfrm>
            <a:off x="5910825" y="3941735"/>
            <a:ext cx="25311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видно на рисунке
</a:t>
            </a:r>
            <a:pPr algn="l" indent="0" marL="0">
              <a:lnSpc>
                <a:spcPct val="115000"/>
              </a:lnSpc>
              <a:buNone/>
            </a:pPr>
            <a:r>
              <a:rPr lang="en-US" sz="6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особенно важно отметить асимптоту и опорные точки: именно они показывают форму кривой и помогают увидеть её связь с показательной функцией.
</a:t>
            </a:r>
            <a:endParaRPr lang="en-US" sz="66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удобно сравнить, как меняется скорость роста логарифма при одном и том же x. Все три функции сохраняют общую структуру, но различаются крутизной.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графиков при разных основаниях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основание при a &gt; 1, тем медленнее растёт log_a x. Наиболее крутой график соответствует меньшему основанию.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 формуле y = log_a x для a = 2, 3, 10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при 0 &lt; a &lt; 1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Убывание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основание находится между 0 и 1, логарифмическая функция становится убывающей. При движении вправо значения уменьшаются, а не увеличиваются, как в случае a &gt; 1.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область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построения графика по-прежнему допустимы только положительные значения x. Область определения не меняется, поэтому отрицательные аргументы остаются запрещёнными.
</a:t>
            </a:r>
            <a:endParaRPr lang="en-US" sz="934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 же асимптота
</a:t>
            </a:r>
            <a:pPr algn="l" indent="0" marL="0">
              <a:lnSpc>
                <a:spcPct val="115000"/>
              </a:lnSpc>
              <a:buNone/>
            </a:pPr>
            <a:r>
              <a:rPr lang="en-US" sz="2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асимптота остаётся прежней: x = 0. График подходит к ней справа, но не пересекает её, независимо от того, растёт функция или убывает.
</a:t>
            </a:r>
            <a:endParaRPr lang="en-US" sz="1014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Опорные точки и близость к 1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(1; 0), (a; 1) и (1/a; −1) сохраняются, но располагаются иначе. Чем ближе основание к единице, тем слабее меняется значение функции.
</a:t>
            </a:r>
            <a:endParaRPr lang="en-US" sz="111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характерных значений позволяют быстро восстановить форму графика и увидеть закономерность перехода по степеням основания.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значений для построения графика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 выражается степенями основания, значение логарифма получается целым числом. Это делает построение графика быстрым и наглядным.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Подстановка характерных значений в y = log_a x
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2672" y="1935525"/>
            <a:ext cx="268200" cy="26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6662" y="1940958"/>
            <a:ext cx="268200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668" y="3429876"/>
            <a:ext cx="268200" cy="26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54536"/>
            <a:ext cx="273600" cy="2188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Преобразования графика логарифмической функции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Сдвиг вправо и вверх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выражении y = log_a(x − b) + c график смещается вправо на b и вверх на c. При этом сохраняется характерная форма логарифмической кривой.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Отражение относительно оси Ox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записать y = −log_a x, график отражается относительно оси Ox. Все значения меняют знак, но вертикальная асимптота и общий вид остаются узнаваемыми.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Горизонтальное изменение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y = log_a(kx) изменяет расположение графика по горизонтали. Важно следить за тем, как множитель внутри аргумента сдвигает точки и меняет расстояния.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логарифмического характера
</a:t>
            </a:r>
            <a:pPr algn="l" indent="0" marL="0">
              <a:lnSpc>
                <a:spcPct val="115000"/>
              </a:lnSpc>
              <a:buNone/>
            </a:pPr>
            <a:r>
              <a:rPr lang="en-US" sz="47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любых преобразованиях кривая остаётся логарифмической по виду. Если меняется аргумент, вместе с ним сдвигается и вертикальная асимптота, что помогает быстро читать новый график.
</a:t>
            </a:r>
            <a:endParaRPr lang="en-US" sz="8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исследования функции y = log_a x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шагов: от области определения до построения графика и проверки опорных точек.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Взаимно обратные функции и симметрия графиков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показательной формы к логарифму
</a:t>
            </a:r>
            <a:pPr algn="l" indent="0" marL="0">
              <a:lnSpc>
                <a:spcPct val="115000"/>
              </a:lnSpc>
              <a:buNone/>
            </a:pPr>
            <a:r>
              <a:rPr lang="en-US" sz="6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Показательная функция задаёт значение через степень, а логарифм отвечает на обратный вопрос: какой показатель нужен, чтобы получить данное число. Поэтому при переходе от одной записи к другой меняются местами аргумент и значение. На графике это проявляется как симметрия относительно прямой y = x.
</a:t>
            </a:r>
            <a:endParaRPr lang="en-US" sz="993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Зеркальная пара точек
</a:t>
            </a:r>
            <a:pPr algn="l" indent="0" marL="0">
              <a:lnSpc>
                <a:spcPct val="115000"/>
              </a:lnSpc>
              <a:buNone/>
            </a:pPr>
            <a:r>
              <a:rPr lang="en-US" sz="6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графике y = a^x отмечена точка (m; n), то на графике y = log_a x ей соответствует точка (n; m). Такой обмен координат показывает, что функции не просто связаны формулой, а точно отражают друг друга. Именно поэтому их удобно рассматривать вместе.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шкалы используют общий принцип: сравнение величин по порядкам, а не по абсолютной разнице. Это делает большие диапазоны значений удобными для анализа.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Логарифмические шкалы в реальной жизни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Логарифмическая запись особенно полезна там, где изменения слишком велики для обычной линейной шкалы.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примеры: pH, децибелы, шкала Рихтера, информатика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логарифмами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Игнорирование области определения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формулу логарифма нельзя подставлять ноль и отрицательные числа. Условие x &gt; 0 обязательно для любого основания, иначе выражение не имеет смысла.
</a:t>
            </a:r>
            <a:endParaRPr lang="en-US" sz="980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Путаница между основанием и аргументом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показывает, в какую степень возводят число, а аргумент — какое значение получают. Если перепутать эти части, дальнейшие вычисления становятся неверными.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Неверное значение log_a 1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 единицы всегда равен нулю, потому что a^0 = 1. Утверждение log_a 1 = 1 противоречит определению и часто приводит к ошибкам в уравнениях.
</a:t>
            </a:r>
            <a:endParaRPr lang="en-US" sz="980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Неверная монотонность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&gt; 1 функция возрастает, а при 0 &lt; a &lt; 1 убывает. Если не учитывать это правило, легко ошибиться при сравнении значений логарифма.
</a:t>
            </a:r>
            <a:endParaRPr lang="en-US" sz="980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Забытая асимптота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не пересекает ось Oy, потому что x = 0 является вертикальной асимптотой. Поэтому при построении нельзя пытаться вычислять значение функции в этой точке.
</a:t>
            </a:r>
            <a:endParaRPr lang="en-US" sz="9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распространённых оснований помогает увидеть общие свойства функции и отличие в направлении изменения графика.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логарифмической функции при разных основаниях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характеристики сохраняются при любом допустимом основании, а главным отличием остаётся направление монотонности.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функции y = log_a x
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простых логарифмических уравнений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Базовый алгоритм перехода от логарифмической формы к показательной с последующей проверкой корней.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при росте аргумента в сотни и тысячи раз значение функции увеличивается на единицы. Это наглядно показывает сжатие больших чисел логарифмической шкалой.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Медленный рост логарифма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 растёт гораздо медленнее линейной и тем более показательной функции, поэтому удобен для больших диапазонов значений.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 определению log10 x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989" y="2007275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3493" y="2043395"/>
            <a:ext cx="398700" cy="318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4185" y="2043395"/>
            <a:ext cx="398700" cy="318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432" y="2007275"/>
            <a:ext cx="3912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474" y="2025675"/>
            <a:ext cx="398700" cy="35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значимость логарифмов в учебных предметах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химии логарифм используется при вычислении pH. Такая запись позволяет удобно описывать кислотность растворов, когда различия в концентрации ионов водорода очень велики.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логарифмические формулы применяют при изучении звука и землетрясений. Они помогают сравнивать интенсивности и энергии, которые отличаются на многие порядки.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информатике логарифм связан с оценкой сложности алгоритмов и анализом быстрого роста данных. Он показывает, как меняются вычислительные затраты при увеличении объёма задачи.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статистике логарифмические преобразования используют для работы с сильно разбросанными данными. Это облегчает сравнение величин и делает зависимость более наглядной.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Математика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математике логарифмы нужны для преобразования выражений, решения уравнений и исследования функций. Здесь они служат связующим звеном между степенями и графиками.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Минимальный набор формул для запоминания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28153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 единицы и 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log_a 1 = 0 и log_a a = 1 задают начальные ориентиры. Они прямо следуют из определения и помогают быстро проверять правильность вычислений.
</a:t>
            </a:r>
            <a:endParaRPr lang="en-US" sz="939" dirty="0"/>
          </a:p>
        </p:txBody>
      </p:sp>
      <p:sp>
        <p:nvSpPr>
          <p:cNvPr id="11" name="Text 3"/>
          <p:cNvSpPr txBox="1"/>
          <p:nvPr/>
        </p:nvSpPr>
        <p:spPr>
          <a:xfrm>
            <a:off x="3653979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показательной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a^(log_a x) = x показывает, что логарифм и степень взаимно уничтожают друг друга. Это основной инструмент при решении уравнений и упрощении выражений.
</a:t>
            </a:r>
            <a:endParaRPr lang="en-US" sz="938" dirty="0"/>
          </a:p>
        </p:txBody>
      </p:sp>
      <p:sp>
        <p:nvSpPr>
          <p:cNvPr id="12" name="Text 4"/>
          <p:cNvSpPr txBox="1"/>
          <p:nvPr/>
        </p:nvSpPr>
        <p:spPr>
          <a:xfrm>
            <a:off x="6483824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и произведение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log_a(xy) = log_a x + log_a y позволяет разложить произведение на сумму логарифмов. Она особенно полезна, когда нужно упростить длинные выражения.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28153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и 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log_a(x/y) = log_a x − log_a y помогает работать с дробями. Оно удобно там, где прямое вычисление затруднено или громоздко.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3653966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Степень под логарифмом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log_a(x^k) = k log_a x выносит показатель степени перед логарифмом. При её применении важно помнить об условиях a &gt; 0, a ≠ 1 и x &gt; 0.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029062"/>
            <a:ext cx="7122000" cy="180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Логарифмы: краткий вывод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3020478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Логарифмическая функция связывает степени, графики и числовые шкалы. Если помнить её область определения, асимптоту, монотонность и базовые формулы, тема становится понятной и удобно применимой.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2026-05-30T02:49:04Z</dcterms:created>
  <dcterms:modified xsi:type="dcterms:W3CDTF">2026-05-30T02:49:04Z</dcterms:modified>
</cp:coreProperties>
</file>