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стихия: как жить рядом с силами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помогают человеку, но требуют знаний, осторожности и уважения.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о стихиях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явления случаются и рядом с домом, и в поездке, поэтому важно уметь замечать угрозу, понимать сообщения спасателей и действовать спокойно по правилам.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стихия одновременно поддерживает жизнь и может стать источником 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природная сила бывает полезной в обычной жизни и рискованной при изменении условий.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стихии и их влияние на человека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«Человек и стихия»
</a:t>
            </a:r>
            <a:endParaRPr lang="en-US" sz="14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у большой реки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люди быстрее находили пищу, могли поливать поля и перевозить грузы. Поэтому многие древние поселения росли возле рек. Но вместе с удобством приходила и угроза разливов, которые могли разрушать дома и уносить урожай.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живёт рядом с морем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даёт путь для торговли, рыболовства и путешествий, поэтому возле побережий возникали крупные города. Однако штормы, сильные волны и наводнения напоминали жителям, что спокойная вода может стать опасной за считаные часы.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в жизни людей с древности до наших дней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создают стихии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природные явления влияют на людей, здания, транспорт и хозяйство.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бедствий затрагивают не только людей, но и природу, дороги, связь и сельское хозяйство.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действуют люди при стихийном бедствии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получении предупреждения и во время чрезвычайной ситуации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Огонь: полезная сила и серьёзная опасность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согревает дом, помогает готовить пищу и даёт свет там, где без него трудно обойтись. Но пользоваться им можно только осторожно и под присмотром взрослых.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производство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кухне, в печах и котельных огонь нужен каждый день, а на заводах он помогает выполнять отдельные технологические процессы. Любая неисправность требует немедленного внимания.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погоду огонь легко переходит на траву, листву и деревья. При ветре пламя распространяется быстро, поэтому пожар становится особенно опасным для людей и животных.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возгорания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Неисправная проводка, оставленный костёр, спички и сухая трава часто становятся причиной пожара. Маленькая неосторожность может привести к большому бедствию за несколько минут.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регион может быть уязвим сразу к нескольким опасностям, если сочетает сложный рельеф и неблагоприятный климат.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не только с местом, но и с сезонными условиями, которые усиливают действие стихии.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стихийных бедствий особенно высок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источник жизни и причина бедствий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 каждый день: для питья, приготовления пищи, уборки, полива полей и работы многих предприятий. Без неё невозможно нормальное развитие растений, животных и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при сильных дождях, таянии снега и ледяных заторах вода выходит из берегов. Тогда затапливаются дороги и дома, а после паводка нередко загрязняется питьевая вода.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воздух: невидимая, но сильная стихия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дыхания, а ветер переносит облака, помогает распространяться семенам и охлаждает землю в жаркую погоду. В обычные дни он незаметно влияет на жизнь вокруг нас.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Шторм, ураган и шквал способны за короткое время повредить крыши, остановки, щиты и автомобили. Поэтому во время сильного ветра важно искать укрытие и следить за предупреждениями.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усиливается, он становится опасным для людей на улице, деревьев, судов и линий электропередачи. Порывы могут ломать ветви, рвать провода и мешать движению транспорта.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начинается с наблюдения за природой и заканчивается готовностью людей быстро действовать по сигналу.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меры, которые соединяют инженерную защиту, прогноз и своевременное оповещение.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защищается от стихии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ОБЗР и общих сведений о мерах гражданской защиты; дата не требуется.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736105"/>
            <a:ext cx="10121400" cy="24261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стихийных событий в мире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стихийных событий и их последствия в разных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 затрагивают разные регионы и часто требуют совместной помощи многих служб.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события; дата не требуется.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наука помогает заранее узнавать об опасности
</a:t>
            </a:r>
            <a:endParaRPr lang="en-US" sz="4067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Метеорологи, сейсмологи и климатологи собирают сведения о погоде, землетрясениях и изменении климата.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анализируют данные и оценивают, где и когда может возникнуть угроза.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датчики, метеостанции и карты риска фиксируют опасные изменения раньше, чем их заметят люди.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прогноза население получает сообщение, а службы успевают подготовить защитные меры и эвакуацию.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предупреждению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данные превращаются в своевременное предупреждение для людей и служб.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Вырубка лесов делает почву незащищённой. После дождей вода быстрее смывает верхний слой, а на склонах возрастает риск оползней и разрушений.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Асфальт, бетон и плотины меняют естественный ход воды. Из-за этого ливни сильнее затапливают улицы, а реки и берега становятся уязвимее.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сам влияет на природу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и то же природное явление может дать разный ущерб в зависимости от места и подготовки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защита и планирование, тем больше пострадавших и разрушений при любой стихии.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бедствия становятся тяжелее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ОБЗР и общим данным о факторах риска; дата не требуется.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рядом со стихией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Слушай только официальные сообщения и заранее запомни номер 112. Информация из надёжного источника помогает не растеряться и вовремя принять правильное решение.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подходи к оборванным проводам, воде после подтопления и повреждённым зданиям. Даже если опасность не видна сразу, она может быть смертельной.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Держи дома воду, фонарик, заряженный телефон и необходимые документы. Такой запас помогает переждать опасность и быстро собраться при эвакуации.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 время грозы не стой под одиноким деревом, а рядом с огнём и водой не оставайся без взрослых. Это снижает риск травм и паники.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в культуре, мифах и искусстве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народных сказаниях вода часто означает жизнь, очищение и начало нового пути. Поэтому реки, дожди и море нередко становятся важными символами.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Огонь в литературе и живописи показывает силу, тепло и опасность одновременно. Он может быть знаком домашнего очага, а может — разрушения.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Ветер и земля помогают передать движение, свободу, устойчивость и дом. Такие образы делают природные силы понятнее и ближе человеку.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25260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573" y="4475475"/>
            <a:ext cx="4608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4173" y="8544263"/>
            <a:ext cx="5376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перед природой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леса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почву, защищает склоны и помогает сохранять влагу. Когда деревья вырубают без меры, природные риски становятся выше.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воде важно и в быту, и в природе. Чем меньше потерь ресурса, тем легче сохранить его для людей и растений.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засорять среду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чистота вокруг дома уменьшают нагрузку на природу. Это помогает территориям быстрее восстанавливаться после непогоды.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обращаться с огнём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костёр, спички и мусор в лесу могут привести к пожару. Аккуратность одного человека защищает многих людей, животных и растения.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стихия: 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не подчиняются человеку, но их можно понимать, предвидеть и встречать подготовленным. Знания, дисциплина и осторожность помогают сохранить жизнь, здоровье и окружающий мир.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2026-05-20T23:44:39Z</dcterms:created>
  <dcterms:modified xsi:type="dcterms:W3CDTF">2026-05-20T23:44:39Z</dcterms:modified>
</cp:coreProperties>
</file>