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зависит от природы и меняет её своими действиями.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человеческого общества и природы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изучает отношения человека и природы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показывает, как люди используют природные ресурсы и как их деятельность влияет на окружающую среду. Когда население и потребности растут, особенно важно понимать последствия загрязнения, вырубки лесов и нехватки воды.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0400" y="1205475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основа жизни и хозяйства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необходим каждому живому организму, а природные процессы поддерживают климат и влажность. Леса и водоёмы помогают сохранять устойчивые условия жизни на больших территориях.
</a:t>
            </a:r>
            <a:endParaRPr lang="en-US" sz="1262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 людей и 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 питья, приготовления пищи, полива полей и работы предприятий. Реки, озёра и моря также обеспечивают перевозки, рыболовство и связь между районами.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полезные 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дают урожай, а полезные ископаемые служат сырьём для промышленности и энергетики. Без этих ресурсов невозможно развитие сельского хозяйства, строительства и современной техники.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растения и 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защищают почвы от разрушения, регулируют водный режим и влияют на погоду. Растительный и животный мир поддерживает природное равновесие и делает экосистемы устойчивыми.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природные ландшафты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39976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городов, магистралей и мостов преобразует территорию, меняет рельеф и природные связи. На месте естественных участков появляются плотная застройка, асфальт и искусственные поверхности.
</a:t>
            </a:r>
            <a:endParaRPr lang="en-US" sz="1089" dirty="0"/>
          </a:p>
        </p:txBody>
      </p:sp>
      <p:sp>
        <p:nvSpPr>
          <p:cNvPr id="12" name="Text 3"/>
          <p:cNvSpPr txBox="1"/>
          <p:nvPr/>
        </p:nvSpPr>
        <p:spPr>
          <a:xfrm>
            <a:off x="2178353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 пастбища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сельскохозяйственных земель часто ведёт к распашке степей, вырубке лесов и осушению влажных участков. Природные сообщества становятся менее разнообразными и более уязвимыми.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16786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Карьеры и добыча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добыча полезных ископаемых оставляет глубокие карьеры, отвалы и нарушенные почвы. После таких работ территория долго восстанавливается и требует специальных мер рекультивации.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55312" y="1283062"/>
            <a:ext cx="1510016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 и водохранилища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плотин меняет течение рек, затапливает долины и влияет на жизнь растений, животных и людей. Водохранилища помогают получать энергию и воду, но сильно перестраивают природу.
</a:t>
            </a:r>
            <a:endParaRPr lang="en-US" sz="1048" dirty="0"/>
          </a:p>
        </p:txBody>
      </p:sp>
      <p:sp>
        <p:nvSpPr>
          <p:cNvPr id="15" name="Text 6"/>
          <p:cNvSpPr txBox="1"/>
          <p:nvPr/>
        </p:nvSpPr>
        <p:spPr>
          <a:xfrm>
            <a:off x="7093915" y="1281150"/>
            <a:ext cx="1510112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и вырубка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и вырубка лесов резко изменяют микроклимат, режим влаги и условия для живых организмов. Такие действия могут привести к эрозии почв и исчезновению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сферы по-разному влияют на среду, но их воздействие часто складывается и усиливается в городах и промышленных районах.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обобщение по типичным источникам антропогенной нагрузки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сферы, создающие нагрузку на природу
</a:t>
            </a:r>
            <a:endParaRPr lang="en-US" sz="2177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связана с промышленностью и транспортом, поэтому именно там особенно важны очистка выбросов и экономия топлива.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98275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выбросов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загрязнители воздуха поступают от заводов, автомобилей, котельных и сжигания отходов. Особенно быстро проблема растёт там, где много транспорта и используется твёрдое топливо.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310025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воздухе накапливаются пыль, сажа, оксиды серы и азота, а также угарный газ. Эти вещества ухудшают качество воздуха и могут долго сохраняться в городской атмосфере.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947850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раздражает дыхательные пути, усиливает кашель и затрудняет дыхание. Дети и пожилые люди особенно чувствительны к вредным примесям в атмосфере.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552925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Видимость и 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 и дым уменьшают видимость, делают воздух тяжёлым и неприятным для дыхания. В некоторых районах это мешает транспорту и повседневной жизни жителей.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197425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проблема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выбросов, тем выше риск хронических болезней и тем сильнее нагрузка на города. Поэтому очистка воздуха и контроль за выбросами имеют первостепенное значение.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 его последствия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 и тот же ресурс может быть полезен в разных сферах и почему его нужно беречь.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ресурсы важны для хозяйства, но их запасы не бесконечны. Главная задача человека — использовать их экономно и без разрушения природной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их использование человеком
</a:t>
            </a:r>
            <a:endParaRPr lang="en-US" sz="263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природных ресурсов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небольшая доля обеспечивает питьё, сельское хозяйство, промышленность и энергетику, а загрязнение делает доступной воды ещё меньше.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 (United States Geological Survey), общие данные о распределении водных ресурсов Земли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2,5%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всех водных запасов Земли составляют пресные воды, поэтому их нужно особенно беречь.
</a:t>
            </a:r>
            <a:endParaRPr lang="en-US" sz="14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мусора: от покупки до переработки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движение отходов после использования товара и показывает, где можно сократить загрязнение.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и Красная книга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тигр: хозяин дальневосточной тайги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живёт в лесах Дальнего Востока и нуждается в больших охраняемых территориях. Ему опасны вырубка лесов, нехватка добычи и браконьерство. Сохранение тайги помогает защищать не только тигра, но и множество других лесных видов.
</a:t>
            </a:r>
            <a:endParaRPr lang="en-US" sz="964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и другие редкие растения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растения, например лотос, исчезают при осушении водоёмов, загрязнении воды и сборе цветов человеком. Охрана таких видов нужна не только ради красоты, но и ради сохранения природных сообществ, где каждое растение выполняет свою роль.
</a:t>
            </a:r>
            <a:endParaRPr lang="en-US" sz="107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барс: обитатель высоких гор
</a:t>
            </a:r>
            <a:pPr algn="ctr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скрытно живёт в труднодоступных горных районах и редко попадается на глаза человеку. Его численность сокращается из-за разрушения мест обитания и незаконной охоты. Для сохранения вида важны охрана горных экосистем и борьба с браконьерами.
</a:t>
            </a:r>
            <a:endParaRPr lang="en-US" sz="101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особенно важны в школе, дома и в городе: именно они повторяются миллионы раз и дают заметный результат.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географии и экологии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природе сохранить равновесие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простые массовые действия: они сокращают расход ресурсов и уменьшают нагрузку на окружающую 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России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9407" y="132225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территории строгой охраны, где природа сохраняется почти без вмешательства человека. Здесь особенно важно защитить редкие виды и естественные природные комплексы от разрушения.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729407" y="216405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создаются не только для охраны природы, но и для организованного отдыха людей, научных наблюдений и экологического просвещения. Посещение здесь регулируется правилами.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729407" y="300190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широко известны Байкальский и Сочинский национальные парки. Они помогают сохранять уникальные природные ландшафты, растения и животных, привлекая внимание к их защите.
</a:t>
            </a:r>
            <a:endParaRPr lang="en-US" sz="1097" dirty="0"/>
          </a:p>
        </p:txBody>
      </p:sp>
      <p:sp>
        <p:nvSpPr>
          <p:cNvPr id="13" name="Text 5"/>
          <p:cNvSpPr txBox="1"/>
          <p:nvPr/>
        </p:nvSpPr>
        <p:spPr>
          <a:xfrm>
            <a:off x="729400" y="381990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поддерживают природное разнообразие, сохраняют чистую воду и леса, а также показывают, что бережное отношение к природе может сочетаться с ответственным отдыхом.
</a:t>
            </a:r>
            <a:endParaRPr lang="en-US" sz="109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 — причина — последствие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хозяйственная деятельность связана с основными экологическими проблемами и к чему они приводят.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проблемы есть конкретная причина, поэтому охрана природы требует не только борьбы с последствиями, но и изменения поведения человека.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географии и экологии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климат и что это значит для людей
</a:t>
            </a:r>
            <a:endParaRPr lang="en-US" sz="2789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на Земле постепенно растёт. Это меняет привычные природные условия и делает погоду менее устойчивой.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экстремальные 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регионах чаще наблюдаются жара, засухи, сильные ливни и штормы. Такие явления усложняют жизнь людей и работу хозяйства.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 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отражаются на сельском хозяйстве, запасах воды, здоровье людей и транспорте. В одних местах становится суше, в других — влажнее.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природы и 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льдов, лесные пожары и наводнения нарушают привычный ход времён года. Поэтому важно снижать загрязнение и бережно использовать ресурсы.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роста потребления к экологической проблеме
</a:t>
            </a:r>
            <a:endParaRPr lang="en-US" sz="2775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хозяйственная деятельность приводит к загрязнению и почему для решения нужны меры охраны и восстановления.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поведение в школе и дома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785773" y="2180525"/>
            <a:ext cx="1372068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Выключение света, когда он не нужен, и бережное расходование воды помогают сократить лишние потери ресурсов. Такие привычки легко соблюдать каждый день и дома, и в школе.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278140" y="2180525"/>
            <a:ext cx="1372068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многоразовой бутылки, аккуратное обращение с тетрадями и отказ от лишнего пластика уменьшают количество мусора. Это простой способ не перегружать природу отходами.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771034" y="2180525"/>
            <a:ext cx="1372197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оставлять мусор на улице, во дворе и в лесу — важное правило экологически грамотного поведения. Чистая территория безопаснее для людей, животных и растений.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63764" y="2180525"/>
            <a:ext cx="1372197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растениях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комнатных растений, уход за школьным участком и помощь деревьям делают окружающее пространство уютнее и полезнее. Растения улучшают воздух и украшают место, где мы живём.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756636" y="2180525"/>
            <a:ext cx="137231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животным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можно подкармливать птиц, но только подходящей пищей и в удобных кормушках. Такое внимание учит наблюдать за природой и относиться к ней ответственно.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отрасли могут вредить природе или помогать её восстановлению — всё зависит от технологии и ответственности людей.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географии и экологии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и отрицательное влияние человека на природу
</a:t>
            </a:r>
            <a:endParaRPr lang="en-US" sz="1982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последствия возникают быстрее, чем исправляются, поэтому природоохранные меры должны быть постоянными и системными.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40066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7199" y="509171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5728" y="509171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защищают природу вместе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проблемы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моря, реки и миграции животных не знают границ, поэтому загрязнение или исчезновение видов в одной стране может повлиять на соседние территории.
</a:t>
            </a:r>
            <a:endParaRPr lang="en-US" sz="1164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договариваются о защите климата, лесов и редких видов. Такие соглашения помогают согласовывать действия и делать природоохранную работу более эффективной.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наука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из разных стран проводят наблюдения, обмениваются данными и ищут способы снизить загрязнение. Это помогает быстрее понимать причины экологических изменений.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 поддерживают заповедные территории, редкие виды и экологическое образование. Благодаря им природоохранные меры становятся более заметными и долговременными.
</a:t>
            </a:r>
            <a:endParaRPr lang="en-US" sz="11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каждого человека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3440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ломать ветки, не бросать мусор и не тревожить животных — это первые шаги экологически ответственного поведения. Такие поступки формируют уважение к природе с детства.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79975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 воде, электричеству и бумаге помогает экономить ресурсы. Даже небольшие привычки, если их соблюдают многие люди, дают заметный общий результат.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886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одного человека может казаться незаметным, но работа класса, школы или района уже меняет состояние двора, улицы и всего города. Коллективные усилия особенно важны.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192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на 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того, как люди ведут себя сегодня, зависит чистота воздуха, воды и почв завтра. Ответственный выбор помогает сохранить здоровье людей и природное богатство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зависит от природы и одновременно влияет на неё каждый день. Если беречь ресурсы, уменьшать загрязнение и заботиться о живом мире, развитие станет безопаснее и долговечнее.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природа: общий выбор на будущее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2026-06-02T14:56:30Z</dcterms:created>
  <dcterms:modified xsi:type="dcterms:W3CDTF">2026-06-02T14:56:30Z</dcterms:modified>
</cp:coreProperties>
</file>