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как основная единица биологического разнообразия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биология выделяет и понимает вид?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вид в школьной биологии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вида помогает понимать систематику, эволюцию и различия между близкими организмами. Именно через него раскрываются границы биоразнообразия, причины видообразования и трудности точного распознавания живых форм.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вида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382025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особей
</a:t>
            </a:r>
            <a:pPr algn="l" indent="0" marL="0">
              <a:lnSpc>
                <a:spcPct val="115000"/>
              </a:lnSpc>
              <a:buNone/>
            </a:pPr>
            <a:r>
              <a:rPr lang="en-US" sz="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объединяет особей, сходных по наследственным признакам и устойчиво сохраняющих общие черты в ряду поколений. Это не случайное скопление организмов, а целостная биологическая система.
</a:t>
            </a:r>
            <a:endParaRPr lang="en-US" sz="930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297189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скрещивание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Особей одного вида связывает возможность свободно скрещиваться между собой. При этом потомство сохраняет жизнеспособность и, что особенно важно, становится плодовитым.
</a:t>
            </a:r>
            <a:endParaRPr lang="en-US" sz="977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212364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генофонд
</a:t>
            </a:r>
            <a:pPr algn="l" indent="0" marL="0">
              <a:lnSpc>
                <a:spcPct val="115000"/>
              </a:lnSpc>
              <a:buNone/>
            </a:pPr>
            <a:r>
              <a:rPr lang="en-US" sz="4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вида характерен общий генофонд, то есть единый запас наследственной информации. Он обеспечивает преемственность признаков и поддерживает относительное постоянство вида.
</a:t>
            </a:r>
            <a:endParaRPr lang="en-US" sz="952" dirty="0"/>
          </a:p>
        </p:txBody>
      </p:sp>
      <p:sp>
        <p:nvSpPr>
          <p:cNvPr id="12" name="Text 5"/>
          <p:cNvSpPr txBox="1"/>
          <p:nvPr/>
        </p:nvSpPr>
        <p:spPr>
          <a:xfrm>
            <a:off x="867050" y="4107658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Ареал и целостность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обычно занимает определённый ареал и существует как единая природная система. Его устойчивость сочетается с изменчивостью, благодаря чему вид способен постепенно эволюционировать.
</a:t>
            </a:r>
            <a:endParaRPr lang="en-US" sz="93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критерий вида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73299" y="1643728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сходство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Критерий основан на признаках строения: размере тела, форме, окраске, числе частей и особенностях органов. Он особенно удобен при первичном определении организмов в природе.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73299" y="2363681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Учитываются не только внешние черты, но и особенности скелета, листьев, цветков, внутренних органов и других структур. Это расширяет возможности сравнения близких форм.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73299" y="3083642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подход полезен при изучении живых объектов и ископаемых остатков, когда генетический анализ недоступен. Поэтому он часто становится первым этапом определения вида.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73299" y="3803582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критерия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снижается из-за полового диморфизма, возрастных изменений, полиморфизма и внешнего сходства близкородственных видов. Одна внешность не всегда отражает реальную видовую принадлежность.
</a:t>
            </a:r>
            <a:endParaRPr lang="en-US" sz="103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критерии вида и их вклад в определение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критерий раскрывает вид с собственной стороны, поэтому их ценность возрастает при совместном применении.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надёжное определение вида даёт не один признак, а их совокупность: это снижает риск ошибки в спорных случаях.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школьного курса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739" y="1303509"/>
            <a:ext cx="495900" cy="49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739" y="2179071"/>
            <a:ext cx="495900" cy="49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739" y="3054634"/>
            <a:ext cx="495900" cy="49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733" y="3932084"/>
            <a:ext cx="433913" cy="495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Физиологический критерий вида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размножения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близких видов могут совпадать внешние признаки, но различаться время спаривания, цветения или сезонность размножения. Такие различия помогают избежать смешения форм.
</a:t>
            </a:r>
            <a:endParaRPr lang="en-US" sz="798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обмен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особенности включают тип питания, интенсивность обмена веществ и особенности пищеварения. Они отражают приспособленность организма к конкретным условиям среды.
</a:t>
            </a:r>
            <a:endParaRPr lang="en-US" sz="798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Ритмы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развития, длительность жизненных стадий и период активности часто различаются даже у очень похожих видов. Эти параметры важны для точного сравнения биологии организмов.
</a:t>
            </a:r>
            <a:endParaRPr lang="en-US" sz="798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процессов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видов жизненные процессы подчинены сезону: миграции, линька, цветение, спячка или размножение происходят в определённые периоды, что служит надёжным диагностическим признаком.
</a:t>
            </a:r>
            <a:endParaRPr lang="en-US" sz="79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критерий вида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5949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Кариотип вида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критерий учитывает число и форму хромосом, то есть кариотип. Совпадение или различие хромосомного набора помогает судить о близости организмов.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83424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ДНК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ДНК и генов позволяет выявлять наследственные различия, которые не видны по внешнему строению. Это особенно важно при работе с криптическими видами.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014699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Барьер скрещивания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перестройки и различия генетической информации могут мешать нормальному образованию потомства. Даже при внешнем сходстве такие формы могут принадлежать разным видам.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7245974" y="148440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анализа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подход особенно ценен в спорных ситуациях, когда морфологических признаков недостаточно. Он даёт наиболее точное основание для установления видовой принадлежности.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023783"/>
            <a:ext cx="3239400" cy="151966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критериев вида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вида дополняют друг друга и позволяют оценивать организм с разных сторон.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один критерий не является достаточным сам по себе; надёжный вывод возможен только при комплексной оценке признаков.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школьного курса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критерий вида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382025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Местообитание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4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критерий учитывает, где именно живёт организм: в лесу, водоёме, почве, на определённом ярусе растительности или в иной среде. Это помогает различать близкие виды.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297189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4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способ добывания пищи, состав корма и положение в цепях питания. Даже на одной территории разные виды могут использовать разные ресурсы и почти не конкурировать.
</a:t>
            </a:r>
            <a:endParaRPr lang="en-US" sz="983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212364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экосистеме
</a:t>
            </a:r>
            <a:pPr algn="l" indent="0" marL="0">
              <a:lnSpc>
                <a:spcPct val="115000"/>
              </a:lnSpc>
              <a:buNone/>
            </a:pPr>
            <a:r>
              <a:rPr lang="en-US" sz="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занимает собственную экологическую нишу и выполняет определённую функцию в сообществе. Это делает экологический анализ особенно полезным при изучении природных комплексов.
</a:t>
            </a:r>
            <a:endParaRPr lang="en-US" sz="930" dirty="0"/>
          </a:p>
        </p:txBody>
      </p:sp>
      <p:sp>
        <p:nvSpPr>
          <p:cNvPr id="12" name="Text 5"/>
          <p:cNvSpPr txBox="1"/>
          <p:nvPr/>
        </p:nvSpPr>
        <p:spPr>
          <a:xfrm>
            <a:off x="867050" y="4107658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близких видов различия по месту обитания, времени активности или используемым ресурсам часто помогают точнее установить их видовую самостоятельность, особенно у животных и растений.
</a:t>
            </a:r>
            <a:endParaRPr lang="en-US" sz="93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критерий и ареал вида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0150" y="1378225"/>
            <a:ext cx="25623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распространения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критерий связан с территорией, на которой обитает вид. Ареал может быть широким, ограниченным или разорванным, и это важно для его распознавания.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290848" y="1378225"/>
            <a:ext cx="25623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барьеры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моря, пустыни и большие расстояния уменьшают обмен генами между популяциями. Изоляция способствует расхождению признаков и постепенному формированию различий.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961541" y="1378225"/>
            <a:ext cx="25623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ареала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границ распространения помогает увидеть участки контакта близких видов и разрывы ареала. Поэтому географический критерий особенно нагляден при работе с картами и схемами.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устанавливают принадлежность организма к виду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вида начинается с внешних признаков и завершается сопоставлением биологических и молекулярных данных.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237" y="1295896"/>
            <a:ext cx="1362375" cy="1089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8037" y="1295896"/>
            <a:ext cx="1089900" cy="1089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42449" y="1295896"/>
            <a:ext cx="1362375" cy="1089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вида: популяции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25025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вида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обычно включает одну или несколько популяций, которые могут быть связаны обменом генов, но живут обособленно на разных участках ареала и сохраняют собственные особенности.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67562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Единица эволюции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популяциях накапливаются мутации, действует отбор и меняется частота аллелей. Поэтому популяция считается элементарной единицей эволюционных изменений внутри вида.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828211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группами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между популяциями сохраняется скрещивание, вид остаётся целостным. При ослаблении обмена генами различия накапливаются быстрее, а расхождение признаков становится заметнее.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структура вида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5949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Генофонд неравномерен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информация вида распределена между популяциями не одинаково: одни признаки встречаются чаще в одной группе, другие — в другой, что отражает историю расселения и изоляции.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83424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Изменения внутри популяций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отдельных популяций постоянно происходят мутации, дрейф генов и отбор. Эти процессы постепенно меняют частоты аллелей и создают основу для различий между группами.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014699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Обмен генами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между популяциями возвращает в генофонд новые сочетания генов и удерживает вид от распада. Чем активнее обмен, тем слабее выражены расхождения между частями вида.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7245974" y="148440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Значение 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изменчивость повышает устойчивость вида к переменам среды: она даёт больше вариантов приспособления к климату, кормовой базе, болезням и другим факторам.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вида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уровень отражает разный масштаб биологической организации: от отдельного организма до целостной совокупности популяций.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ростом уровня организации увеличиваются масштаб распространения и суммарное разнообразие, а вид объединяет все нижние уровни в единую систему.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«Вид: критерии и структура»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Подвиды и внутривидовая изменчивость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73299" y="1643728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подвидов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Подвиды формируются при длительной географической изоляции, когда разные части вида накапливают устойчивые особенности, но ещё не теряют способность к скрещиванию между собой.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73299" y="2363681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подвидов характерны заметные морфологические, физиологические или экологические отличия, которые повторяются из поколения в поколение и позволяют выделять их внутри вида.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73299" y="3083642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изменчивости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изменчивость бывает возрастной, сезонной, географической и индивидуальной. Она показывает, что особи одного вида не обязаны быть полностью одинаковыми по всем признакам.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73299" y="3803582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внутривидовых различий помогает не путать естественную изменчивость с признаками другого вида и точнее понимать, как вид приспосабливается к разным условиям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Репродуктивная изоляция как механизм сохранения вида
</a:t>
            </a:r>
            <a:endParaRPr lang="en-US" sz="2177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382025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она нужна
</a:t>
            </a:r>
            <a:pPr algn="l" indent="0" marL="0">
              <a:lnSpc>
                <a:spcPct val="115000"/>
              </a:lnSpc>
              <a:buNone/>
            </a:pPr>
            <a:r>
              <a:rPr lang="en-US" sz="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Репродуктивная изоляция сохраняет целостность вида, ограничивая свободное смешение с другими формами. Благодаря этому наследственные признаки не расплываются и вид не утрачивает устойчивость.
</a:t>
            </a:r>
            <a:endParaRPr lang="en-US" sz="930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297189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Барьеры до оплодотворения
</a:t>
            </a:r>
            <a:pPr algn="l" indent="0" marL="0">
              <a:lnSpc>
                <a:spcPct val="115000"/>
              </a:lnSpc>
              <a:buNone/>
            </a:pPr>
            <a:r>
              <a:rPr lang="en-US" sz="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Предзиготические препятствия включают различия сроков размножения, поведения, строения органов, а у растений — времени цветения и несовместимости гамет. Они не дают образоваться зиготе.
</a:t>
            </a:r>
            <a:endParaRPr lang="en-US" sz="930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212364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Барьеры после оплодотворения
</a:t>
            </a:r>
            <a:pPr algn="l" indent="0" marL="0">
              <a:lnSpc>
                <a:spcPct val="115000"/>
              </a:lnSpc>
              <a:buNone/>
            </a:pPr>
            <a:r>
              <a:rPr lang="en-US" sz="4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гибрид всё же появляется, он может оказаться нежизнеспособным или бесплодным. Такие постзиготические барьеры особенно важны для сохранения границ между близкими видами.
</a:t>
            </a:r>
            <a:endParaRPr lang="en-US" sz="941" dirty="0"/>
          </a:p>
        </p:txBody>
      </p:sp>
      <p:sp>
        <p:nvSpPr>
          <p:cNvPr id="12" name="Text 5"/>
          <p:cNvSpPr txBox="1"/>
          <p:nvPr/>
        </p:nvSpPr>
        <p:spPr>
          <a:xfrm>
            <a:off x="867050" y="4107658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гибрида
</a:t>
            </a:r>
            <a:pPr algn="l" indent="0" marL="0">
              <a:lnSpc>
                <a:spcPct val="115000"/>
              </a:lnSpc>
              <a:buNone/>
            </a:pPr>
            <a:r>
              <a:rPr lang="en-US" sz="4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Мул, потомок лошади и осла, хорошо иллюстрирует действие репродуктивной изоляции: он жизнеспособен, но не способен к размножению, поэтому не передаёт свои признаки дальше.
</a:t>
            </a:r>
            <a:endParaRPr lang="en-US" sz="97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Спорные случаи в определении вида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соседние популяции ещё совместимы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длинной цепи популяций соседние группы могут свободно скрещиваться, но на противоположных концах уже возникает репродуктивная изоляция. Такой пример показывает, что граница вида не всегда резкая, а формируется постепенно. Для наблюдателя это выглядит как непрерывный переход признаков по ареалу.
</a:t>
            </a:r>
            <a:endParaRPr lang="en-US" sz="985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виды встречаются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Гибридная зона возникает в месте перекрывания ареалов близких видов. Здесь появляются особи со смешанными признаками, и именно по ним видно, как трудно провести границу только по внешнему облику. В таких случаях особенно важны сведения о плодородии потомства и генетических различиях.
</a:t>
            </a:r>
            <a:endParaRPr lang="en-US" sz="1082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одинаковые, но не одинаковые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Криптические виды внешне могут быть почти неразличимы, однако различаются по ДНК, кариотипу или физиологии. Без лабораторного анализа их легко принять за один вид, хотя в природе они существуют как самостоятельные эволюционные линии.
</a:t>
            </a:r>
            <a:endParaRPr lang="en-US" sz="107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311994"/>
            <a:ext cx="3239400" cy="94323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определении вида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частые затруднения связаны с тем, что внешние признаки не всегда точно отражают родство и репродуктивную обособленность организмов.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может меняться из-за пола, сезона или гибридизации, поэтому надёжное определение вида требует нескольких критериев сразу.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теме; примеры из школьного курса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939" y="1324125"/>
            <a:ext cx="511500" cy="454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739" y="2179071"/>
            <a:ext cx="495900" cy="49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733" y="3054634"/>
            <a:ext cx="433913" cy="49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0739" y="3932084"/>
            <a:ext cx="495900" cy="495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понятия вида в биологии и охране природы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систематики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вида помогает упорядочить огромное разнообразие организмов и строить научную классификацию, в которой родство и различия рассматриваются на одном языке.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эволюции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вид изучают видообразование, расхождение популяций и появление новых адаптаций. Без точного определения вида трудно проследить эволюционные изменения.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редкости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 видовому уровню оценивают численность, ареал и степень угрозы. Это необходимо для включения организмов в Красную книгу и другие охранные списки.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охраны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определении вида могут привести к неверным природоохранным решениям: недооценке угрозы, пропуску редких форм или, наоборот, избыточным мерам защиты.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 — не схема, а живая система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вида объединяет признаки строения, жизнедеятельности, генетики и среды обитания. Чем полнее анализ, тем точнее мы понимаем границы вида и разнообразие живой природы.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2026-06-01T19:58:46Z</dcterms:created>
  <dcterms:modified xsi:type="dcterms:W3CDTF">2026-06-01T19:58:46Z</dcterms:modified>
</cp:coreProperties>
</file>