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авторитетных книг — к наблюдению, вскрытию и проверке природы опытом.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Естественно-научные знания о живой природе от Средневековья к Возрождению
</a:t>
            </a:r>
            <a:endParaRPr lang="en-US" sz="328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биология стала частью культуры эпохи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знания о живой природе входили в медицину и натурфилософию, а в эпоху Возрождения все заметнее опирались на переводные тексты, практику врачей, наблюдение и сравнение организмов в разных традициях обучения и исследования, что изменило сам подход к природе и телу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знаний о живой природе в Средние века
</a:t>
            </a:r>
            <a:endParaRPr lang="en-US" sz="2241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теле, болезнях и растениях строились прежде всего на трудах Аристотеля, Галена, Гиппократа и Плиния Старшего. Их тексты считались основой знания, а не объектом для проверки.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авторитет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биология редко опиралась на самостоятельный опыт. Авторитет текста имел больший вес, чем прямое исследование, поэтому знания развивались медленно и неравномерно.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 была нормой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строении человека и причинах болезней обычно передавались через комментарии, учебные своды и схоластические толкования. Личное наблюдение занимало второстепенное место.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 знание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позволял ученым разных стран общаться в едином интеллектуальном поле. Однако он же ограничивал круг читателей, поскольку доступ к книгам и образованию был узким.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как язык науки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классическими авторами широко использовались компиляции и комментарии поздней античности. Они упрощали сложные идеи, но одновременно закрепляли старые ошибки и зависимость от пересказа.
</a:t>
            </a:r>
            <a:endParaRPr lang="en-US" sz="896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Позднеантичные своды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50" y="2901347"/>
            <a:ext cx="2697000" cy="1964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Монастыри, скриптории и сохранение биологических текстов
</a:t>
            </a:r>
            <a:endParaRPr lang="en-US" sz="2241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сохраняли античные и христианские рукописи, переписывая трактаты о лечении, травах и устройстве тела. Без этой работы многие сведения просто не дошли бы до позднейших эпох.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книг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соединяли чтение, переписывание и повседневную помощь больным. Именно это сочетание сделало их важным звеном между античным наследием и новой медицинской культурой.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традиция и практика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обителях выращивали лекарственные растения, которые использовали в лечении и описывали в рукописях. Практика ухода за садами усиливала интерес к свойствам полезных трав.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травники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скрипториях вручную создавались копии книг, когда каждая рукопись была редкой и дорогой. Здесь поддерживалась преемственность книжной культуры и закреплялись знания о природе.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Скриптории как центры памяти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327244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монастырях нередко действовали приюты и лазареты. Там накапливались наблюдения о ранах, лихорадках и распространенных болезнях, важные для будущей медицины.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27242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Лазареты и опыт лечения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схоластика и изучение медицины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Новые центры обучения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XII века Болонья, Париж, Оксфорд и Монпелье стали главными центрами подготовки врачей и натурфилософов. Именно здесь биологические знания получили более строгую учебную форму.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Схоластический метод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строилось на чтении авторитетного текста, постановке вопроса, споре и логическом выводе. Такой подход развивал дисциплину мышления, но редко выходил за пределы книги.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Медицинская программа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изучали анатомию, представления о функциях органов, диагностику, диету и лекарственные средства. Практическая медицина входила в учебный курс, хотя опыт еще был ограничен.
</a:t>
            </a:r>
            <a:endParaRPr lang="en-US" sz="1154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Сильные и слабые стороны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систематизировали знания и создавали общий образовательный стандарт. Но непосредственное наблюдение за организмом и эксперимент оставались второстепенными, поэтому старые ошибки сохранялись долго.
</a:t>
            </a:r>
            <a:endParaRPr lang="en-US" sz="10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изучения природы и их вклад в биологические знания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не только обучали, но и связывали разные традиции знания о живой природе.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развивались не изолированно, а в сети университетов, школ и переводческих центров, где тексты, практики и языки взаимно дополняли друг друга.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средневековых университетов и переводов научных текстов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разделы биологических знаний развивались наиболее заметно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неравномерно: практические области получали больше внимания, чем описательные.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медицины и анатомии делала их ведущими направлениями, тогда как ботаника и зоология расширялись постепенно, опираясь на наблюдение и описания.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биологии Средневековья и Возрождения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через арабский и византийский мир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рукописная традиция сохраняла труды античных авторов и обеспечивала преемственность учености, когда в Западной Европе доступ к многим текстам был ограничен.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ученость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арабский мир европейцы вновь получили произведения Аристотеля, Гиппократа, Галена и Птолемея, а вместе с ними — комментарии Ибн Сины и Ибн Рушда.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век: переводы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Толедо, Салерно и на Сицилии переводы сделали медицинские и натурфилософские тексты точнее и доступнее, расширив терминологию и круг используемых сведений.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медицина: достижения, методы и ограничения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46889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понимали как равновесие крови, слизи, желтой и черной желчи. Эта схема помогала объяснять болезни, но не позволяла точно видеть их реальные причины.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646889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четырех соков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036953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медицина накопила много наблюдений о симптомах и травмах, но ей не хватало систематического эксперимента, чтобы надежно проверять объяснения и лекарства.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036953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метода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39437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практика опиралась на сосуды, ступки, сушеные травы и рукописные трактаты. Аптекари и цирюльники-хирурги играли заметную роль в повседневной помощи больным.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39437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Аптекарская среда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841921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медики хорошо знали тексты, диагнозы и схемы лечения, но анатомию человека часто представляли по описаниям, а не по непосредственному вскрытию.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41921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подготовка врачей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244405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Врачебные методы включали диету, кровопускание, очищающие средства, траволечение и минеральные препараты. Лечение сочетало опыт наблюдения с традиционными представлениями о теле.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244405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лечения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и ускорение распространения биологических знаний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сделала учебные и медицинские тексты доступнее, а иллюстрации — одинаковыми для разных читателей.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печатной книги ускорил обмен наблюдениями, сократил ошибки переписчиков и подготовил более быстрое развитие анатомии, ботаники и медицины.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книгопечатания после изобретения Иоганна Гутенберга, ок. 1450 года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ученые все чаще доверяли не пересказам, а собственному взгляду. Наблюдение формы, пропорций и деталей позволило точнее описывать тело, растения и животных.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наблюдение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стали важны для анатомии, инженерии и рисунка. Сопоставление размеров помогало понять устройство органов, движение и соотношение частей живого организма.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 пропорции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мастерских, мореплавания и ремесла приучал проверять знания на деле. Это усилило интерес к строению, функции и механике тела, а не только к словесному объяснению.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 практика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 человек стали рассматриваться как предмет самостоятельного изучения. В биологии это означало более внимательное сопоставление внешнего вида, строения и образа жизни.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как объект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 переход к наблюдению живой природы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 как исследователь анатомии и движения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глазами художника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рассматривал тело как сложную, но закономерную систему. Он изучал скелет, мышцы и суставы, чтобы передавать движение достоверно, а не условно. Его листы соединяли наблюдение, точный контур и стремление понять внутреннее устройство человека.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кровь и механика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своих записях Леонардо пытался объяснить работу сердца, движение крови и согласованность телесных усилий. Его интерес к механике помогал сравнивать человеческое тело с машинами, где каждая часть выполняет определенную функцию. Это делало наблюдение особенно точным и наглядным.
</a:t>
            </a:r>
            <a:endParaRPr lang="en-US" sz="1333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как способ исследования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Леонардо рисунок был не украшением, а инструментом познания. Он показывал органы, сосуды и мышцы с разных сторон, словно разворачивая тело для внимательного анализа. Именно поэтому его эскизы до сих пор воспринимаются как научные документы.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Андреас Везалий и реформа анатомии человека
</a:t>
            </a:r>
            <a:endParaRPr lang="en-US" sz="2847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вскрытия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Везалий опирался не на пересказ авторитетов, а на прямое изучение человеческого тела. Его вскрытия позволили получить сведения, которых не давали книжные описания, и сделать анатомию более точной.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рисунка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труде анатомические изображения стали частью доказательства, а не просто иллюстрацией. Точная графика помогала читать строение органов и проверять сведения, изложенные в тексте.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Галена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текст с телом, Везалий обнаружил множество ошибок античной традиции. Он показал, что некоторые выводы Галена относились главным образом к животным, а не к человеку.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норма науки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1543 года утвердила идею, что знание должно подтверждаться опытом. Для медицины и биологии это стало важным шагом от книжного авторитета к проверяемому исследованию.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научный метод в изучении организма
</a:t>
            </a:r>
            <a:endParaRPr lang="en-US" sz="2828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средневекового толкования к опытному исследованию тела в анатомии и 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представления о строении и работе организма
</a:t>
            </a:r>
            <a:endParaRPr lang="en-US" sz="2241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понимали через баланс четырех соков: крови, слизи, желтой и черной желчи. Болезнь объясняли как нарушение этого равновесия, а лечение стремилось восстановить гармонию.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 соках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всех ограничениях медицина накопила полезные сведения о ранах, лихорадках и распространенных болезнях. Этот опыт помогал лечить людей даже тогда, когда теоретические объяснения оставались несовершенными.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опыт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строении тела оставались неполными, а многие функции органов объяснялись через философские схемы. Наблюдение существовало, но систематическое вскрытие применялось редко и не везде.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анатомия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связывали с питанием, возрастом, временем года и повседневными привычками. Поэтому врачебные советы нередко включали диету, режим сна, движение и осторожность в быту.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образом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научные сдвиги эпохи Возрождения в биологии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знаний поддерживали печать, путешествия и новые иллюстрированные книги, которые делали наблюдения доступными для ученых разных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прогресс пришелся на анатомию и ботанику: именно они быстрее всего обогатились проверяемыми фактами и наглядными описаниями.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биологии и естествознания эпохи Возрождения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история, травники и расширение знаний о видах
</a:t>
            </a:r>
            <a:endParaRPr lang="en-US" sz="2224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редкостей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необычных предметов, животных и растений помогали сравнивать формы и замечать разнообразие живой природы. Такие собрания превращались в наглядные лаборатории наблюдения.
</a:t>
            </a:r>
            <a:endParaRPr lang="en-US" sz="1164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и травники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высушивание растений и их описание укрепляло интерес к признакам видов. Травники объединяли внешний вид, лечебные свойства и сведения о местах произрастания.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XVI века принесли в Европу новые виды из Америки, Африки и Азии. Это расширило представления о природе и показало, что античные описания неполны.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классификация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фактов сделало описания более точными и подробными. Ученые все чаще сравнивали виды по внешним признакам, полезным свойствам и месту в 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45" y="1733225"/>
            <a:ext cx="4172211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показывает, как менялись источники авторитета, методы исследования и основные центры развития биологических знаний.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живой природе стали менее книжными и более проверяемыми, а опыт и изображение постепенно заняли место простого авторитета.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 и науки в Европе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биологических знаний в Средние века и в эпоху Возрождения
</a:t>
            </a:r>
            <a:endParaRPr lang="en-US" sz="28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противоречия научного развития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теле по-прежнему зависели от традиции, а новые наблюдения редко выходили за пределы учебных текстов. Практика вскрытий оставалась ограниченной и неравномерной.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усилило интерес к опыту, но религиозные запреты, цензура и зависимость от покровителей продолжали сдерживать исследователей. Старые представления еще долго сосуществовали с новыми выводами.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Нового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противоречия, именно тогда утвердились точное описание, проверка наблюдением и внимание к строению организма. Эти принципы стали основой научной революции XVII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от сохранения наследия к научному изучению живой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сохранило знания античности, а Возрождение сделало опыт, рисунок и вскрытие главными инструментами биологии. Так сложилась основа европейской науки Нового времени.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2026-06-01T20:18:07Z</dcterms:created>
  <dcterms:modified xsi:type="dcterms:W3CDTF">2026-06-01T20:18:07Z</dcterms:modified>
</cp:coreProperties>
</file>