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Виета: как связаны корни и коэффициенты квадратного уравнения
</a:t>
            </a:r>
            <a:endParaRPr lang="en-US" sz="210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можно находить быстрее, если видеть связь чисел.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теорема Виета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в 8 классе быстро подбирать корни квадратных уравнений, проверять ответы и замечать закономерности между коэффициентами и числами без лишних вычислений.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и его основные элементы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в виде ax²+bx+c=0, где a, b и c — числа, а a не равно нулю. Именно эта форма нужна для применения теоремы Виета.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 x²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стоит перед старшим членом x² и определяет, насколько «сильным» будет квадратичный член. Оно влияет на весь вид уравнения и на дальнейшие преобразования.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относится к члену x, а c называют свободным членом. По этим числам можно заранее оценить, какие значения корней могут подойти.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уравнения — это такие значения x, при которых левая часть превращается в ноль. Найти корни значит решить уравнение и проверить, что равенство выполняется.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нужно помнить для квадратного уравнения с двумя корнями.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формулы позволяют связывать корни уравнения с его коэффициентами и быстро проверять найденные ответы.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для квадратных уравнений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теорему Виета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подборе корней по коэффициентам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2" y="1653603"/>
            <a:ext cx="2592069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 пара чисел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удобно рассматривать не по отдельности, а как пару чисел. У этой пары есть общая сумма и общее произведение, и именно их сравнивает теорема Виета.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уравнением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x²−5x+6=0 подходят числа 2 и 3. Их сумма равна 5, а произведение равно 6, поэтому они действительно являются корнями.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подбора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удаётся подобрать пару чисел с нужной суммой и произведением, уравнение решено. Такой способ особенно полезен, когда коэффициенты небольшие и целые.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 чисел и их сумма с произведением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могут иметь одинаковое произведение, но разные суммы. Это помогает понять, почему при подборе корней нужно проверять сразу оба условия.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сумме пару чисел не определить: нужна и сумма, и произведение одновременно.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теореме Виета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279" y="2055822"/>
            <a:ext cx="675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 по формуле Виета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найденные корни и сравнивают результат с числом, которое должно получиться по теореме Виета. Если сумма не совпала, ответ нужно исправить.
</a:t>
            </a:r>
            <a:endParaRPr lang="en-US" sz="940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перемножают корни и проверяют второе равенство. Совпадение только одного условия не подходит: для верного решения должны выполниться оба.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x²−7x+10=0 корни 5 и 2 подходят сразу по двум признакам: их сумма равна 7, а произведение равно 10.
</a:t>
            </a:r>
            <a:endParaRPr lang="en-US" sz="992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уравнений, сумм и произведений корней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коэффициенты помогают предсказать корни ещё до подробного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знакам суммы и произведения можно заранее предположить знаки корней и быстрее выбрать подходящую пару чисел.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теореме Виета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произведения помогает определить знаки корней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отрицательное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корней отрицательное, корни имеют разные знаки. В такой паре один корень положительный, а другой отрицательный, поэтому их легче искать по отдельности.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знаки разные, положительная сумма означает, что положительный корень по модулю больше. Он «перевешивает» отрицательный, и это помогает выбрать правильную пару чисел.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положительное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корней положительное, оба корня обычно одного знака. Это значит, что они либо оба положительные, либо оба отрицательные, и подбор становится проще.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отрицательная, при разных знаках преобладает отрицательный корень. Такой признак полезен при устном подборе, когда нужно быстро сузить число вариантов.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парабола встречает ось x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квадратного уравнения можно увидеть на графике функции y=ax²+bx+c. Это точки, в которых парабола пересекает ось x. Для уравнения y=x²−5x+6 такими точками будут x=2 и x=3.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 — два языка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способ находит те же числа, что и рисунок, только разными путями. Формулы дают точные значения, а график помогает представить, почему именно эти значения подходят и как меняется форма параболы.
</a:t>
            </a:r>
            <a:endParaRPr lang="en-US" sz="106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полезен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рисунку сразу видно, есть ли у уравнения корни и сколько их может быть. Если парабола не касается оси x, действительных корней нет; если касается, корень один; если пересекает, корней два.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 параболы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теорему Виета по шагам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Привести к нужному виду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записывают как ax²+bx+c=0. Это нужно, чтобы коэффициенты можно было использовать в формулах Виета без путаницы.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удобство подбора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целые и не слишком большие, ищут пару чисел с нужной суммой и произведением. При дробях уравнение сначала упрощают.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Перейти к другому способу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подходящую пару подобрать трудно, используют дискриминант или разложение на множители. Теорема Виета тогда помогает хотя бы проверить ответ.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квадратных уравнений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каждый способ полезен в своей ситуации: один быстрее, другой универсальнее, третий опирается на удачный подбор чисел.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уравнений выгоднее Виет; для любых случаев надежнее дискриминант; разложение на множители занимает середину между ними.
</a:t>
            </a:r>
            <a:endParaRPr lang="en-US" sz="87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способов решения квадратных уравнений; оценка по школьной практике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квадратного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школьник может выбрать удобный путь решения в зависимости от вида уравнения и коэффициентов.
</a:t>
            </a:r>
            <a:endParaRPr lang="en-US" sz="206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для уравнения x²+px+q=0 сумма корней равна −p. Многие по привычке пишут p, из-за чего сразу получают неверную пару чисел.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проверка — это произведение корней, равное q. Если учитывать только сумму, можно подобрать числа, которые выглядят правильно, но не подходят уравнению.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приводят уравнение к виду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применением формул нужно записать уравнение стандартно. Если этого не сделать, коэффициенты будут считаны неверно, и ответ получится случайным.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знаках при подборе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устном поиске корней чаще всего путают плюс и минус. Поэтому полезно сразу проговаривать оба условия: сумма и произведение должны совпадать одновременно.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теоремой Виета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проверки решения с помощью Виета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быстро проверить найденные корни по сумме и произведению, не решая уравнение заново.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и произведение совпадают с коэффициентами, корни найдены правильно. Проверка занимает мало времени и помогает избежать ошибок.
</a:t>
            </a:r>
            <a:endParaRPr lang="en-US" sz="80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формулам теоремы Виета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 и особые случаи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c=0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свободный член равен нулю, уравнение имеет вид ax²+bx=0. Тогда один корень всегда равен 0, а второй можно найти после вынесения общего множителя.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b=0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отсутствует член с x, уравнение становится ax²+c=0. Подбор по Виету здесь неудобен, потому что сумма корней не помогает так ясно, как в полных уравнениях.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запись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напоминают, что формулы Виета нужно применять аккуратно. Сначала важно определить вид уравнения, а потом выбирать подход: упрощение, подбор или другой способ решения.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корни подходят при разных значениях q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q подсказывает, будут ли корни одного знака или разных. Это ускоряет подбор и помогает отсеять неподходящие варианты.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q ведёт к одинаковым знакам корней, отрицательное — к разным. Сначала стоит определить знак, а затем подбирать числа.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теореме Виета для уравнений вида x²+px+q=0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948" y="3648244"/>
            <a:ext cx="54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теоремы Виета в школьной алгебре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помогает быстрее находить корни в простых квадратных уравнениях, особенно когда числа небольшие и целые. Это удобно на уроках и при самостоятельной проверке домашних заданий.
</a:t>
            </a:r>
            <a:endParaRPr lang="en-US" sz="82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корни уже найдены другим способом, по Виету можно быстро убедиться, что они верны. Достаточно сверить сумму и произведение с коэффициентами уравнения.
</a:t>
            </a:r>
            <a:endParaRPr lang="en-US" sz="926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пар чисел учит замечать связи между числами, сравнивать варианты и выбирать подходящий. Такие задачи развивают внимательность и умение рассуждать по шагам.
</a:t>
            </a:r>
            <a:endParaRPr lang="en-US" sz="878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более сложных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старших заданиях теорема Виета часто становится первым шагом к разложению на множители. Благодаря этому решение можно сделать короче и понятнее.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 — короткий путь к ответу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показывает, что корни квадратного уравнения связаны с его коэффициентами через сумму и произведение. Она помогает решать, проверять и понимать уравнения быстрее и 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2026-05-29T11:54:57Z</dcterms:created>
  <dcterms:modified xsi:type="dcterms:W3CDTF">2026-05-29T11:54:57Z</dcterms:modified>
</cp:coreProperties>
</file>