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коллинеарности векторов
</a:t>
            </a:r>
            <a:endParaRPr lang="en-US" sz="2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коэффициент k показывает, совпадают ли направления векторов.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направление векторов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помогает быстро определить, смотрят ли векторы в одну сторону или в разные. Этот признак нужен в координатах, уравнениях прямой, геометрии фигур и простых задачах на движение.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коллинеарными векторами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ненулевых вектора называют коллинеарными, если они лежат на одной прямой или на параллельных прямых. Их длины могут отличаться, но направление связи остаётся тем же.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векторы могут быть направлены в одну сторону. Тогда один из них получается из другого увеличением или уменьшением длины без изменения линии действия.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векторы коллинеарны, но направлены навстречу друг другу. В этом случае они всё равно связаны одной прямой, хотя их стрелки показывают разные направления.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считают коллинеарным любому вектору. Это удобно в задачах, где одна из координат может оказаться равной нулю, и нужно сохранить общее правило.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коллинеарности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4763075" y="2164725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линия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векторы лежат на одной прямой, их легко сравнить по направлению. На рисунке это видно сразу: стрелки оказываются на общем или параллельном основании.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758075" y="2787867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180°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 направленный вектор можно получить из другого поворотом на 180°. Поэтому коллинеарность не требует одинакового направления, а только принадлежности к одной линии.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758075" y="341100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Растяжение и сжатие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вектор можно представить как увеличенную или уменьшенную копию другого. Геометрически это означает, что длина меняется, а направление прямой остаётся тем же.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758075" y="4034144"/>
            <a:ext cx="3833100" cy="5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координатами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помогает понять, почему в координатной записи появляется один коэффициент k. Геометрическое положение векторов и их числа в координатах описывают одно и то же свойство.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записи признака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один и тот же признак записывают разными способами.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координаты связаны одним числом k, векторы коллинеарны.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 теме «Векторы. Коллинеарность»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коэффициент k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показывает не только связь векторов, но и их взаимное направление. Это помогает сразу понять, совпадают ли стрелки или смотрят в разные стороны.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k сохраняет направление, отрицательный — меняет его, а ноль даёт нулевой вектор.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коллинеарности векторов; дата не требуется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коллинеарности на плоскости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координаты обоих векторов: a(x1, y1) и b(x2, y2). Аккуратная запись помогает не перепутать первую и вторую координаты в дальнейшей проверке.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первой ненулевой координате находят число k. Оно должно переводить координаты первого вектора во второй, то есть одинаково работать и для x, и для y.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 тот же коэффициент подходит для обеих координат, векторы коллинеарны. Если для x и y получаются разные числа, признак не выполняется.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с нулевыми координатами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Ox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вектора имеют вид (3, 0) и (-6, 0), они лежат на оси Ox. Координаты пропорциональны, поэтому векторы коллинеарны, хотя направлены в разные стороны.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Oy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(0, 5) и (0, -2) лежат на оси Oy. Их тоже можно считать коллинеарными, потому что они расположены на одной прямой, а знак показывает противоположное направление.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делить на ноль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отношений координат нельзя делить на ноль. Если одна координата равна нулю, удобнее сравнивать другую координату и помнить, что нулевая составляющая не мешает коллинеарности.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на какой прямой лежат векторы, а потом уже подбирают коэффициент k. Такой подход защищает от ошибок и помогает верно работать с нулевыми значениями.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коллинеарность шаг за шагом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сравнении координат двух векторов через один коэффициент k.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280"/>
            <a:ext cx="4007100" cy="15848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5275" y="1383443"/>
            <a:ext cx="4007100" cy="15848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на клетчатой бумаге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наклон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сразу заметно, что два вектора могут быть разной длины, но смотреть в одном направлении. Если их стрелки идут по линиям клеток с одинаковым наклоном, они остаются коллинеарными. Это удобно, когда числа в координатах ещё не записаны.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8400" y="3359350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по 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помогают увидеть простые отношения между координатами: 1:2, 2:3 или 3:6. Достаточно сравнить, сколько клеток проходит вектор по горизонтали и вертикали, чтобы понять, подходит ли один и тот же коэффициент.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673063"/>
            <a:ext cx="8004900" cy="1812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 по координатам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«Признак коллинеарности векторов»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один и тот же коэффициент подтверждает коллинеарность, а несовпадение отношений координат сразу даёт отрицательный ответ.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для всех координат получается одно и то же число, векторы коллинеарны; при разных отношениях координат признак не выполняется.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коллинеарность отличается от равенства векторов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 одно направление. Если один вектор можно полностью наложить на другой без поворота и растяжения, то они равны и, значит, коллинеарны.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Коллинеарные, но не равные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векторы могут отличаться по длине и даже быть направлены в противоположные стороны. Для коллинеарности важна только общая линия направления, а не точное совпадение размеров.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всегда включает коллинеарность, но обратное утверждение неверно. В задачах это различие помогает не смешивать полное совпадение векторов с их параллельностью или противоположным направлением.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проверке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из-за спешки: ученик проверяет не все координаты или не замечает знак коэффициента и нулевые значения.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 — неполная проверка координат. Чтобы избежать ошибок, нужно последовательно сравнивать все компоненты векторов.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 по теме; 2025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коллинеарности в пространстве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пространстве признак работает так же, как на плоскости: один вектор должен выражаться через другой одним и тем же числом k для всех координат.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векторов a(x1, y1, z1) и b(x2, y2, z2) нужно проверить равенства x2 = kx1, y2 = ky1 и z2 = kz1. Коэффициент должен совпадать во всех трёх записях.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 особенно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из координат равна нулю, нужно аккуратно рассматривать остальные значения и не делить на ноль. Именно одинаковый коэффициент подтверждает коллинеарность в 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признака на плоскости и в пространстве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смысл признака одинаковый, а различие связано только с числом координат, которые нужно проверить.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координат у вектора, тем внимательнее нужно сравнивать пропорции, но сам признак остаётся тем же: один коэффициент для всех компонентов.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теме «Коллинеарные векторы»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коллинеарность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координатам помогает избежать ошибок в вычислениях и выводах.
</a:t>
            </a:r>
            <a:endParaRPr lang="en-US" sz="1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признак коллинеарности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162350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помогает определить, параллельны ли стороны многоугольника. Если направления сторон совпадают или противоположны, можно быстрее установить важные свойства фигуры.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65825" y="2780768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движение коллинеарность показывает, идёт ли объект по одной линии. Это удобно при сравнении маршрутов, скорости и направления перемещения.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65825" y="3399182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схемы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схемах коллинеарные векторы изображают стрелками одинакового или противоположного направления. Такой рисунок помогает увидеть связь между элементами без длинных вычислений.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65825" y="4017595"/>
            <a:ext cx="3992100" cy="5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и отрезки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лучами света, отрезками и направленными линиями признак позволяет быстро проверить, лежат ли объекты на параллельных или одной и той же прямой.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формула для запоминания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b = k·a связывает геометрию и координаты в одном коротком правиле, поэтому её удобно использовать и в устных ответах, и в вычислениях.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 сразу подсказывает направление векторов, а сама запись показывает, что коллинеарность проверяется через одно общее число.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 признаку коллинеарности; 2025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 в три шага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850025" y="2046775"/>
            <a:ext cx="4678800" cy="6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Записать координаты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аккуратно выписывают координаты обоих векторов. Ошибка в знаке или порядке чисел сразу меняет ответ, поэтому этот шаг нужно выполнять особенно внимательно.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31701" y="3033650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 первой ненулевой координате находят число k. После этого проверяют, подходит ли тот же коэффициент для остальных координат и не возникает ли противоречий.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32877" y="4022575"/>
            <a:ext cx="46788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 всех координатах получается один и тот же коэффициент, векторы коллинеарны. Если хотя бы одно отношение не совпадает, признак не выполняется.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коллинеарности векторов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Коллинеарность удобно проверять через одно число k: оно связывает координаты и показывает направление векторов. Этот признак работает на плоскости и в пространстве, помогая решать геометрические задачи быстрее и точнее.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2026-06-03T11:27:22Z</dcterms:created>
  <dcterms:modified xsi:type="dcterms:W3CDTF">2026-06-03T11:27:22Z</dcterms:modified>
</cp:coreProperties>
</file>