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превращают идеи в полезные инструменты для жизни, учёбы и 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повседневной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окружают нас повсюду: в телефоне, классе, больнице и дома. Они помогают быстрее решать задачи, но требуют понимания, осторожности и 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 изобретение: в чём разница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идея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может быть интересной идеей или устройством, но технология становится полезной, когда помогает решать конкретную задачу и даёт повторяемый результат в 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Навигатор, переводчик и онлайн-банк — это технологии, потому что они экономят время, уменьшают ошибки и работают одинаково для многих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→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технологии проста: сначала есть проблема, потом появляется удобное решение. Если решение можно применять снова и снова, оно становится частью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технология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или 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технология начинается с инструмента: телефона, датчика, программы или машины. Само устройство ещё не всё, потому что без настроек и использования оно не решает задачу.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 — правила работы. Они показывают, как включать, настраивать и безопасно применять инструмент, чтобы получить ожидаемый результат без лишних ошибок.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 — сам процесс. Он объединяет действия человека, данные, связь или энергию, благодаря чему технология становится полезной в реальной ситуации.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проблемы к готовому решению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задачи рождается готовая технология.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информация вокруг нас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 — это исходные факты и сигналы: числа, фотографии, звук, координаты, нажатия кнопок и другие наблюдения, которые ещё нужно правильно понять.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становятся 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появляется тогда, когда данные сравнивают, считают и связывают между собой. Одинаковые цифры сами по себе мало что значат без контекста.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рекомендации видео и поисковые системы работают только потому, что получают и обрабатывают большие объёмы данных в нужный момент.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полнее данные, тем полезнее результат. Ошибки, пропуски и случайные записи могут испортить вывод даже хорошей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программа превращается в действие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устройство получает ввод: нажатие клавиши, касание экрана, голосовую команду или сигнал от датчика. Без этого программа не знает, что нужно делать.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программа обрабатывает информацию по заданным правилам: считает, сравнивает, ищет или выбирает подходящий вариант. Именно здесь происходит основная работа.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результат сохраняется в памяти или базе данных, чтобы его можно было использовать позже. Это важно для файлов, сообщений и настроек.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устройство выводит ответ: показывает текст, рисует изображение, проигрывает звук или запускает действие. Так команда превращается в видимый 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информация путешествует по сети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устройствами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устройства через сети, кабели, вышки связи и маршрутизаторы. Благодаря этому компьютер может обмениваться данными с другим устройством почти в любой точке мира.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не отправляется целиком: оно делится на маленькие пакеты. Каждый пакет может идти своим маршрутом, а потом все части снова собираются вместе.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путь перегружен, пакеты выбирают другой. Такая гибкость помогает сайтам, играм и мессенджерам работать быстрее и надёжнее.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видит уже готовый результат: страницу, видео, сообщение или игру. За простым экраном скрывается сложная работа сети и серверов.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«в облаке»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компьютеры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 — это удалённые мощные компьютеры, к которым подключаются через интернет. Пользователь работает с файлами, не храня всё только на своём устройстве.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резервирование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удобно держать фотографии, документы и резервные копии. Если телефон сломается или потеряется, важные данные можно восстановить с другого устройства.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полезны для совместной работы: несколько людей могут редактировать один файл, обмениваться комментариями и видеть изменения почти сразу.
</a:t>
            </a:r>
            <a:endParaRPr lang="en-US" sz="10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интеллект: обучение на примерах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программа следует жёстким правилам, а ИИ ищет закономерности в примерах и учится на них. Поэтому он может улучшать результат с опытом.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анализирует большие наборы данных и делает предположения: распознаёт лица, переводит текст, подбирает музыку и помогает находить нужную информацию быстрее.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Ошибается из-за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ответа зависит от данных, на которых обучали систему. Если примеров мало, они неточны или односторонни, ИИ чаще ошибается.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должен проверять выводы ИИ, особенно если речь идёт об учёбе, здоровье или безопасности. Уверенный тон не всегда означает правильный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роботы и автоматические системы?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 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собирают детали с высокой точностью и не устают при однообразной работе. Это помогает на заводах повышать скорость производства и снижать количество ошибок.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без задержек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складах автоматические тележки и сортировочные линии быстро перемещают и распределяют товары. Они уменьшают время ожидания и помогают людям справляться с большим потоком заказов.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там, где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опасных условиях машины берут на себя риск: работают с горячими материалами, поднимают тяжёлые грузы и очищают труднодоступные места. Человек при этом управляет процессом из безопасной зоны.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автоматизация тоже заметна: робот-пылесос, умная стиральная машина или система полива выполняют часть задач сами. Это экономит время и освобождает силы для более важных дел.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вокруг нас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Носимые датчики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часы, браслеты и датчики движения могут считать шаги, пульс и время активности. Они передают сведения в приложение, где человек видит понятные результаты и советы.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лампы и термостаты реагируют на свет, температуру и расписание. Дом становится удобнее: устройства включаются вовремя, а лишняя энергия не расходуется без необходимости.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интернета вещей — устройства не просто работают, а обмениваются данными и подстраиваются под ситуацию. Чем точнее датчики, тем полезнее автоматическая реакция.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и датчики помогают следить за безопасностью и замечать движение в помещении. При необходимости они отправляют уведомление на телефон и сохраняют запись для проверки.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данные в безопасности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надёжного пароля: он должен быть длинным, неочевидным и разным для важных сервисов. Один и тот же пароль для всех аккаунтов делает их уязвимыми.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уровень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подтверждение входа: код из сообщения, приложения или устройства помогает остановить постороннего, даже если пароль уже стал известен. Это особенно важно для почты и банковских сервисов.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Шифрование сообщений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данных часто шифруется, чтобы посторонний не смог прочитать сообщение или перехватить файл. В таком виде информация становится бесполезной без ключа для расшифровки.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пользователя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требует привычки проверять настройки, обновления и разрешения приложений. Чем внимательнее пользователь, тем меньше шанс потерять доступ к аккаунту или раскрыть личные данные.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киберугроз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заметные признаки опасных сообщений и программ. Они помогают быстро отличить обычное уведомление от попытки обмана или заражения устройства.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торопит, просит пароль или выглядит необычно, его нужно перепроверить. Простая пауза и проверка адреса часто предотвращают кражу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киберугроз по материалам цифровой грамотности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технологии особенно полезны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технологии особенно полезны там, где важны скорость, точность и совместная работа. Чем сложнее задача, тем заметнее помощь цифровых инструментов.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роль технологий связана с наукой, но почти такие же высокие значения у работы и связи. Это показывает, что цифровые инструменты стали частью повседневной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презентации; шкала условная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науке и медицине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на метеостанциях, в океане и в атмосфере собирают огромные массивы измерений. Затем компьютеры сравнивают их и помогают учёным точнее понимать погоду, климат и изменения в природе.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и телескопы передают изображения и сигналы из мест, куда человек не может попасть лично. Благодаря обработке данных учёные изучают планеты, звёзды и далекие галактики.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лабораториях технологии ускоряют поиск новых лекарств: программы анализируют тысячи вариантов и помогают выбирать перспективные. Это сокращает время между идеей и реальным медицинским препаратом.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врачей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больницах снимки, анализы и датчики объединяются в цифровые системы. Они помогают врачам заметить изменения раньше, чем симптомы станут заметны самому пациенту.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технологии могут подвести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ввод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программа зависит от входных данных: если информация неполная или неверная, результат тоже будет ошибочным. Поэтому качество данных так же важно, как и сама технология.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Смещения в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учится на примерах, а значит, может унаследовать их смещения. Если в данных есть перекос, ответ системы тоже будет неточным или несправедливым.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ИИ формулирует ответ уверенно, хотя он неверен. Такие «галлюцинации» особенно опасны, если пользователь не проверяет факты и полностью доверяет тексту.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использование технологий всегда включает проверку: сравнение с учебником, сайтом, документом или мнением взрослого специалиста. Это помогает отделить полезный результат от случайной ошибки.
</a:t>
            </a:r>
            <a:endParaRPr lang="en-US" sz="8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 след в цифровом мире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поиск, лайк или комментарий оставляет след в интернете. Даже обычные действия складываются в картину интересов, привычек и того, чем человек делится сам.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Геолокация, фото и история просмотров могут рассказать о месте, времени и маршрутах. Поэтому важно понимать, какие сведения действительно нужно публиковать, а какие лучше оставить приватными.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конфиденциальности помогают ограничить круг людей, которые видят публикации. Разрешения приложений тоже нужно проверять, чтобы они не получали лишний доступ к камере, микрофону и контактам.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лишних данных человек размещает и чем внимательнее относится к разрешениям, тем безопаснее его цифровой след. Приватность начинается с простых привычек.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технологиями ответственно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цифровой безопасности и общения в сети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работают лучше с ответственным пользователем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полезны тогда, когда решают реальные задачи, остаются понятными пользователю и используются аккуратно. Если проверять информацию, защищать данные и соблюдать правила, они становятся безопаснее и эффективнее.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2026-07-25T19:55:24Z</dcterms:created>
  <dcterms:modified xsi:type="dcterms:W3CDTF">2026-07-25T19:55:24Z</dcterms:modified>
</cp:coreProperties>
</file>