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Тургенев: писатель, который показал красоту и правду жизни
</a:t>
            </a:r>
            <a:endParaRPr lang="en-US" sz="2099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слова, раскрывший человека и время через природу и чувства.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 глазами Тургенева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жил в эпоху больших перемен: крепостное право еще сохранялось, но общество уже спорило о свободе, справедливости и будущем страны. Его книги помогают почувствовать, как люди того времени думали, любили и не соглашались друг с другом.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Орле и семейная среда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родился 9 ноября 1818 года в Орле. Он вырос в дворянской семье и рано увидел и усадебный быт, и жизнь крестьян.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мать, Варвара Петровна, была строгой и властной. Семейная атмосфера стала для будущего писателя важным источником наблюдений за характерами людей.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 помогли Тургеневу лучше понимать русскую жизнь. Позже они стали основой для многих точных и живых деталей в его произведениях.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детства и юности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в Орловской губернии стало для Тургенева особенно дорогим местом. Здесь он видел леса, поля, сады и сельскую жизнь, которые запомнились ему на всю жизнь.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— место, которое осталось в памяти писателя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усадьбы в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усадьбы вошли в «Записки охотника» и другие тексты. В его прозе русская усадьба часто вызывает и восхищение, и тихую грусть об уходящем прошлом.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путешествия Тургенева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образования помог Тургеневу войти в круг русской образованной молодежи и познакомиться с литературной жизнью страны.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продолжил обучение и расширил круг знаний, которые позже пригодились ему как писателю и наблюдателю общества.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Тургенев познакомился с европейской философией и литературой, что повлияло на его взгляды и кругозор.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границей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хорошо знал французский и немецкий языки и много времени проводил в Европе, сравнивая разные культуры и точнее видя Россию.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в разных жанрах, но в каждом особенно важны характеры, чувства и перемены в жизни людей.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Тургенева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Тургенева известных крупных произведений именно в форме романа, но значимы и лирические малые жанры.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литературного канона и перечня произведений И. С. Тургенева
</a:t>
            </a:r>
            <a:endParaRPr lang="en-US" sz="6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внимание к жизни народа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«Записки охотника» вышел в 1852 году и сразу привлек внимание читателей. В нем деревенская Россия показана не как фон, а как живой мир людей и характеров.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изображал крестьян умными, сильными и достойными уважения. Через их судьбы он показывал несправедливость крепостного права без прямых нравоучений.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стала важной для русской литературы, потому что помогла увидеть народную жизнь по-новому. После нее тема крестьянина стала звучать в литературе глубже и правдивее.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Тургенев изображал жизнь в своих книгах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передает обстановку, жесты и повседневные мелочи. Благодаря этому сцены у Тургенева выглядят очень живыми и достоверными.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помогает понять состояние героя. Лес, поле, вечерний свет или сад часто усиливают радость, грусть или ожидание.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прозы — внутренний мир героя. Тургенев показывает сомнения, надежды и переживания так, чтобы читатель мог им сопереживать.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 нередко оказываются перед непростым решением. Автор показывает, как семья, общество и время влияют на этот выбор.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вышел в 1862 году и сразу стал заметным событием в литературе. В центре сюжета — спор о том, каким должно быть новое поколение.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Евгений Базаров не признает старые авторитеты и резко спорит со старшими. Через него Тургенев показывает силу и противоречивость новых взглядов.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поднимаются вопросы науки, любви, дружбы и смысла жизни. Поэтому роман и сегодня читается как книга о важных человеческих выборах.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романа говорит о конфликте между «отцами» и «детьми». Этот спор касается не только возраста, но и разных представлений о жизни и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герои редко бывают однозначными: в каждом есть сильные стороны, сомнения и внутренняя борьба.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Тургенева и их 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сложным и противоречивым выглядит Базаров, а женские образы чаще связаны с искренностью и внутренней силой.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описаниям героев из произведений И. С. Тургенева в школьной программе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Тургенева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усадьбе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сад, влажная трава и первые солнечные лучи у Тургенева создают не просто красивую картину, а особое настроение. Природа как будто помогает герою услышать самого себя, вспомнить важное и понять, что впереди его ждет трудный выбор.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над полем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Тургенева появляется широкое поле, река или закатный свет, читатель чувствует спокойствие и легкую грусть одновременно. Такой пейзаж часто подчеркивает, что счастье мимолетно, а человек живет среди постоянных перемен и воспоминаний.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охота и живая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тропинки, осенний воздух и звуки охоты в его книгах передают не только красоту природы, но и реальную жизнь страны. В этих картинах человек не отделен от мира вокруг него: он чувствует его настроение и зависит от него.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727576"/>
            <a:ext cx="4418400" cy="6952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формировался писатель и когда появились его самые известные книги.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Тургенева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Тургенева относятся к середине XIX века и связаны с важными переменами в русской жизни и литературе.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биографические сведения о И. С. Тургеневе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умеет несколькими словами передать настроение, характер и отношение к событию. Его проза читается легко, но остается образцом красивой и грамотной речи.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его языка — ясность, точность и музыкальность.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строится сюжет у Тургенева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повестям и романам И. С. Тургенева: от внутреннего сомнения к тихому итогу.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произведениях Тургенева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Тургенева обычно отличаются внутренней чистотой, искренностью и умением глубоко чувствовать. Их поступки не громкие, но именно они часто оказываются самыми честными и сильными.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Ася, Лиза Калитина, Елена Стахова и Наталья Ласунская показывают разные стороны женского характера: мечтательность, стойкость, самостоятельность и способность к самоотверженной любви.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образы писатель подчеркивает, что настоящая красота человека связана не с внешностью, а с душевной чуткостью, верностью и нравственным выбором.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Европе и его связь с другими писателями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долго жил во Франции и Германии, но не отрывался от России: именно ее язык, характеры и проблемы оставались центром его книг и размышлений.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знаком с Гюставом Флобером и Проспером Мериме, а в Европе его ценили как мастера реалистической прозы, связавшего русскую литературу с общекультурным пространством XIX века.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Тургенев по-разному раскрывает эти темы: в романе, повести и очерке он показывает и частную жизнь героя, и широкую картину эпохи.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Тургенева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Тургенева — любовь и внутренний выбор, но рядом с ними всегда стоят природа, общественные споры и судьба народа.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школьного корпуса произведений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для русской литературы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сделал русский роман более психологическим: он научился показывать не только события, но и тонкие движения мысли, сомнения, колебания и скрытые переживания героя.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 литературе говорить о жизни честно и понятно, без лишней громкости. Его тексты сохраняют правдивость и потому легко воспринимаются даже современными школьниками.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повлиял на Чехова, Бунина и других авторов, которые развивали точность наблюдения, мягкую интонацию и внимание к внутреннему миру человека.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важны и сегодня, потому что говорят о вечных ценностях: любви, достоинстве, ответственности, уважении к другому человеку и умении делать выбор.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повторить главные сведения о писателе и его месте в литературе.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И. С. Тургеневе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соединил красоту языка, внимание к человеку и правду своего времени, поэтому стал одним из главных мастеров реалистической прозы.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Тургенев, который помогает понять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и сегодня учат видеть в человеке характер, чувство и совесть. Его книги делают прошлое живым, а важные вопросы — близкими и понятными.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2026-05-22T11:00:28Z</dcterms:created>
  <dcterms:modified xsi:type="dcterms:W3CDTF">2026-05-22T11:00:28Z</dcterms:modified>
</cp:coreProperties>
</file>