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темы в музыке 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о том, что понятно каждому: любви, семье, памяти и надежде.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затрагивает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человека в праздники и в трудные минуты, сохраняет традиции и передает чувства через интонацию, мелодию, ритм, темп и динамику.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музыке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близким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любовь нередко выражает нежность к родителям и благодарность за заботу. Такая музыка звучит мягко, плавно и помогает услышать тепло отношений.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дому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родного дома, семейного вечера и домашнего уюта часто становятся основой лирических произведений. Их поддерживают спокойная мелодия и напевное, доверительное звучание.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друзьям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любовь проявляется как доверие, поддержка и радость совместных дел. В детских песнях это особенно заметно в светлом настроении и простом, запоминающемся припеве.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жизни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передавать восхищение миром, природой и самим ощущением жизни. Для этого композиторы используют светлую мелодию, мягкую динамику и живое, выразительное дыхание фразы.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взаимопомощь в музыкальных произведениях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в музыке раскрывает доверие, общие дела и радость быть рядом. В школьных песнях она часто звучит как призыв поддерживать друг друга и действовать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усиливают бодрый темп, четкий ритм и повторяющийся припев. Общее звучание помогает почувствовать единство класса, команды или группы друзей.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темы соединяются в одном произведении, поэтому границы между ними нередко условны.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семья встречаются чаще всего; темы памяти и выбора обычно появляются в более драматичных песнях.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музыке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презентации, без использования внешней статистики.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ответственность в музыкальных сюжетах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музыкальных сюжетах выбор показывает внутреннюю борьбу человека. Герой сомневается, сравнивает варианты и пытается понять, какой поступок будет честным и правильным.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принято, музыка обычно меняется. Она может стать светлее и увереннее или, наоборот, подчеркнуть цену ошибки и ее последствия для героя.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передает напряжение через контрасты: спокойные фразы сменяются резкими, мелодия становится более тревожной, а ритм — менее ровным и предсказуемым.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раскрывает вечную тему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жизненное переживание превращается в музыкальный образ.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семье обычно звучит спокойно и доверительно. Она напоминает о заботе, близости поколений и благодарности старшим, поэтому слушается как теплый домашний разговор.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особенно выразительны мягкий тембр, напевность и неторопливый темп. Образы окна, вечера, материнского голоса и родного дома делают чувство уюта очень узнаваемым.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дом и тепло домашнего мира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темы и их музыкальное выражение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 та же тема может звучать по-разному в зависимости от жанра и характера музыки.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помогают сразу узнать тему: по ритму, темпу и тембру слушатель понимает, о чем говорит произведение.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презентации, без использования внешней статистики.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музыке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музыке начинается с событий, которые важно сохранить: семейных историй, судьбы людей, подвигов и пережитого времени.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песня или хоровое произведение помогает не только вспомнить прошлое, но и почувствовать благодарность тем, кто жил до нас.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композитор подбирает сдержанную мелодию, медленный темп и минорное звучание, чтобы вызвать чувство размышления и уважения.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композиторы соединяют несколько чувств в одном произведении, поэтому эмоция раскрывается постепенно и меняется по ходу звучания.
</a:t>
            </a:r>
            <a:pPr algn="l" indent="0" marL="0">
              <a:lnSpc>
                <a:spcPct val="150041"/>
              </a:lnSpc>
              <a:buNone/>
            </a:pPr>
            <a:r>
              <a:rPr lang="en-US" sz="2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лучше всего передает радость и грусть, а более сложные состояния, например тревогу и восхищение, звучат реже и тоньше.
</a:t>
            </a:r>
            <a:endParaRPr lang="en-US" sz="239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чаще всего передает музыка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3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музыки, без точных количественных данных; схема для учебного сравнения.
</a:t>
            </a:r>
            <a:endParaRPr lang="en-US" sz="12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32739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52234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7203575"/>
            <a:ext cx="6144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темы выбора в музыке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 совесть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герой нередко выбирает между тем, что хочется, и тем, что подсказывает совесть. Такой конфликт делает образ особенно понятным школьникам.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решению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в музыке часто слышно в чередовании спокойных и напряженных фраз. Постепенно тема приводит к моменту, когда герой внутренне определяет свою позицию.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поступок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выбор в песне или сцене никогда не бывает случайным: после него что-то меняется. Музыка помогает услышать, что свобода всегда связана с ответственностью.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стремление быть понятым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музыке слышится особенно ясно, когда звучание становится тихим, паузы длиннее, а мелодия тянется медленно и будто ищет отклик.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даже в грустных лирических песнях одиночество редко остается без надежды: в них часто появляется ожидание встречи, понимания и тёплого человеческого ответа.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переживания к вечной теме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частное чувство героя превращается в общий жизненный смысл через музыкальный образ.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музыке и настроение человека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музыке чаще всего связана с обновлением, светом и ожиданием перемен. Её образы помогают передать надежду и внутреннее пробуждение.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может передавать и покой, и испытание. В таких произведениях особенно заметны сдержанность, чистота звучания и ощущение пространства.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обычно звучит как время размышления. Спокойные интонации и мягкие краски помогают услышать в ней тишину, задумчивость и лёгкую печаль.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Буря, гроза или ветер в музыке часто усиливают тревогу и напряжение. Природный образ делает чувство человека более ярким и наглядным.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легко запоминаются, потому что они встречаются и в повседневной жизни, и в литературе, и в народной речи.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дом и дорога: они сразу связывают музыку с семьей, выбором, движением и ожиданием.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образы, которые часто повторяются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4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 песенного и хорового репертуара; точные статистические данные не приводятся.
</a:t>
            </a:r>
            <a:endParaRPr lang="en-US" sz="12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949975"/>
            <a:ext cx="10121400" cy="59984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вечных тем в известных музыкальных произведениях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одна и та же тема проявляется в разных жанрах и через разные музыкальные признаки.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вечная тема может звучать по-разному, но музыкальные признаки помогают сразу узнать её настроение и смысл.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 школьного курса музыки.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важны сегодня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песни, мультфильмы и школьные произведения продолжают говорить о тех же чувствах, что и музыка прошлого. Поэтому темы любви, дружбы и семьи остаются понятными детям.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инструменты, ритмы и стиль исполнения, но смысл человеческих переживаний не исчезает. Музыка по-прежнему помогает говорить о надежде, памяти и поиске своего пути.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старинная, и современная песня могут затронуть одного и того же слушателя. Если чувство подлинное, возраст произведения не мешает ему звучать близко и убедительно.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говорит вместо слов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человеку трудно объяснить, что он чувствует. Тогда мелодия, тембр и ритм словно подсказывают нужные слова сами. В одной песне можно услышать радость, в другой — тревогу, а в третьей — тихую верность и ожидание.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не стареет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разных эпох продолжают волновать слушателей, потому что в них узнаются знакомые переживания. Даже если меняются костюмы, инструменты и стиль, человек всё равно слышит в музыке себя, своих близких и свой жизненный опыт.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музыку как на разговор о человеке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темы звучат в музыке особенно сильно, потому что она умеет передавать чувства прямо и убедительно. Именно поэтому песни о любви, памяти, семье и надежде остаются понятными в любое время.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2026-05-24T23:44:14Z</dcterms:created>
  <dcterms:modified xsi:type="dcterms:W3CDTF">2026-05-24T23:44:14Z</dcterms:modified>
</cp:coreProperties>
</file>