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координаты: где находится любая точка на Земле
</a:t>
            </a:r>
            <a:endParaRPr lang="en-US" sz="301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Точнее, чем словесное описание: широта и долгота задают место на карте и глобусе.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понадобились координаты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назвать точное место было сложно: моряки, путешественники и торговцы нуждались в понятной системе. Географические координаты помогают находить объекты на глобусе и картах, опираясь на экватор, параллели, меридианы и нулевой меридиан в Гринвиче.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— север или юг от экватора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линия — экватор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находится севернее или южнее экватора. Экватор имеет широту 0°, поэтому он как бы задаёт главный «ноль» для измерений.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значений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широты идут от 0° до 90°: чем больше число, тем дальше точка от экватора. Это помогает понять, насколько близко место к северному или южному полюсу.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полушарие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широту записывают как с.ш., а южную — как ю.ш. По этим буквам сразу ясно, в каком полушарии находится точка, и как её «считать» на карте.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на глобусе и карте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как линии для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воображаемые линии, которые идут параллельно экватору. Их используют, чтобы измерять широту: чем ближе линия к экватору, тем «ближе» точка к нулю.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параллели становятся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самая длинная параллель, его протяжённость составляет примерно 40 075 км. Чем ближе параллель к полюсам, тем короче она становится на глобусе и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долгота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показывает, насколько точка находится к востоку или к западу от нулевого меридиана. Этот меридиан имеет долготу 0°, поэтому от него удобно начинать отсчёт.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долготы меняются от 0° до 180°. Восточную долготу обычно обозначают как в.д., а западную — как з.д., чтобы не перепутать направление.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долготе можно определить положение объекта относительно Гринвича. Это важно, когда нужно указать место точно, а не «примерно в том районе».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1632"/>
            <a:ext cx="4300800" cy="1366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— это широта и долгота: у каждой есть свой смысл, отсчёт и обозначения. Для удобства часто добавляют градусы, минуты и секунды.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широту, затем долготу: именно порядок помогает прочитать координаты без путаницы.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школьного курса географии (общепринятые правила записи координат)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географические координаты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точки всегда есть две части: широта и долгота. Разные комбинации дают разное местоположение даже при одинаковом значении только одной из величин.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широта «покрывает» 0–90° в обе стороны, а долгота — 0–180° к востоку и западу. Обе шкалы дополняют друг друга для точного поиска.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система географических координат; общеупотребимые пределы широты 0–90° и долготы 0–180°.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градусов бывает у широты и долготы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экватора и нулевого меридиана имеет координаты 0°, 0°. Она находится в Атлантическом океане, между Африкой и Южной Америкой.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0°, 0°
</a:t>
            </a:r>
            <a:endParaRPr lang="en-US" sz="9459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точке широта равна нулю, а долгота тоже равна нулю.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географической системе координат (экватор и нулевой меридиан)
</a:t>
            </a:r>
            <a:endParaRPr lang="en-US" sz="7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координаты точки на карте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при чтении широты и долготы по карте.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на карте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 «линейка» для поиска мест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параллели и меридианы образуют градусную сетку. По ней проще быстро находить города, моря и другие точки, потому что линии задают понятные «ориентиры» в градусах. Чем детальнее карта, тем удобнее чтение по сетке.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разных картах линии расположены по-разному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крупного масштаба линии градусной сетки встречаются чаще: изображение более детальное. На мелкомасштабных картах сетка выглядит реже, чтобы поместить больше территории. Поэтому при поиске важно учитывать масштаб, который вы видите.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координат бывает разной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того, какую карту вы используете и как именно записаны координаты. На мелком масштабе границы меньше детализированы, поэтому одна и та же точка выглядит смещённой.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указаны только градусы, место получается приблизительным: точка может находиться в пределах небольшой области. Добавление минут и секунд уточняет её положение на карте.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фактор — формат записи. В старых задачах часто встречаются градусы, минуты и секунды, а в цифровых системах нередко используют десятичные градусы для удобного ввода в устройства.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знаков в записи и чем точнее измерение, тем меньше ошибка. При чтении координат полезно сравнивать порядок записи и направление, чтобы не перепутать с севером и югом.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 городов может совпадать широта, но отличаться долгота. Поэтому географические координаты состоят из двух частей — каждая важна для точного места на карте.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близких значениях широты долгота различается, из‑за чего города оказываются в разных точках одной «полосы» по параллели.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координат по справочным данным (округление до десятых долей градуса).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известных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расстояние от экватора заметно различается: Москва и Санкт-Петербург находятся значительно севернее, а Каир и Сидней — ближе к тропикам и умеренным широтам.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 напрямую показывают, в каком поясе относительно экватора расположен город, а значит, как меняются климатические условия и природные особенности.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координаты городов, округление до десятых долей градуса (значения широты).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широты разных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широта связана с климатом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 экватора, тем меньше солнечного тепла приходится на единицу площади. Причина — угол падения лучей: у экватора он ближе к прямому, у полюсов — к косому.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экватора обычно теплее и меньше выражены сезонные перепады, а к высоким широтам возрастает роль холодных периодов. Широта помогает объяснять различия между регионами.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Земля условно делится на пояса: жаркий у экватора, умеренные области и холодные зоны ближе к полюсам. Эти различия отражаются не только в температуре, но и в характере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в телефоне и навигаторе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определить координаты точки почти в реальном времени. На экране телефона обычно отображаются широта и долгота, а также высота, если устройство поддерживает такие данные.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Перекрестие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смотрите на карту, навигатор связывает положение значка с координатами. Это упрощает поиск места: достаточно свериться с показанной широтой и долготой.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метров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часто дают точность порядка нескольких метров. Точные значения зависят от модели и условий приёма, поэтому результат лучше воспринимать как «примерно в этой области».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точности рядом с препятствиями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городах, под деревьями и рядом с высокими зданиями сигнал может ослабевать и отражаться. Тогда показания координат иногда «скачут» или смещаются относительно реального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при чтении координат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логики проверки: правила записи широты и долготы (порядок, направления и единицы измерения) при работе с картой и навигатором.
</a:t>
            </a:r>
            <a:endParaRPr lang="en-US" sz="10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помогают в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поиск точных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используют в морской и авиационной навигации: по ним можно указывать курс и место. Они также применяются в поисково-спасательных работах, когда важно быстро найти точку на карте.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туризме координаты помогают сохранять маршрут и находить нужные объекты, например обзорные точки или тропы. В доставке товаров адрес можно задавать координатами, чтобы точно определить место при сложных ориентирах.
</a:t>
            </a:r>
            <a:endParaRPr lang="en-US" sz="13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широта растёт от 0° к 90°. Это напрямую связано с природными поясами: экваториальные, умеренные и приполярные территории.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абсолютная широта, тем дальше область от экватора и тем сильнее меняются условия освещённости. Координаты помогают связать карту с природой Земли.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ориентиры границ пояса: 23,5° и 66,5° (тропики и полярные круги), без учёта сезонных колебаний (обобщение).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широта от экватора к полюсам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 географическими координатами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широту, затем долготу. В записи сначала указывают градус широты, а после него — градус долготы. Такое правило помогает избежать путаницы при чтении карты.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широта и восточная долгота часто считают положительными направлениями в цифровых системах. Южная и западная — отрицательными или отмечают буквами, чтобы координата не теряла смысл.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всегда относятся к конкретному источнику: к карте, глобусу или навигатору. Если изменить проекцию или уровень детализации, «видимая» позиция может немного отличаться.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 зависит от того, сколько знаков и единиц измерения используется: только градусы, градусы и минуты или градусы, минуты и секунды. Чем детальнее запись, тем меньше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— точный адрес на Земле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дают надёжный способ определить положение любой точки на Земле: широта показывает расстояние от экватора, а долгота — от нулевого меридиана. Вместе они связывают карты и GPS.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2026-05-11T15:33:43Z</dcterms:created>
  <dcterms:modified xsi:type="dcterms:W3CDTF">2026-05-11T15:33:43Z</dcterms:modified>
</cp:coreProperties>
</file>