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равноправные части, один смысл, важная пунктуация.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6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 помогают связывать события, сравнивать их и показывать выбор. Умение находить основы, союзы и границы частей делает речь точнее и помогает писать без ошибок.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сложносочинённого предложения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 их краткое значение.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равноправны и соединены союзом, перед нами сложносочинённое предложение.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 русскому языку: сложносочинённое предложение,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сложносочинённое предложение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28577"/>
            <a:ext cx="282900" cy="22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313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И, да в значении «и», тоже, также, ни…ни соединяют части, добавляют новую мысль или показывают последовательность событий без противопоставления.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А, но, да в значении «но», зато подчёркивают различие между частями: одна мысль ограничивает, уточняет или прямо противопоставляется другой.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Или, либо, то…то, не то…не то показывают выбор, чередование или возможность одного из нескольких вариантов развития события.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отношения между частями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могут описывать действия, которые происходят почти одновременно. Тогда предложение показывает общую картину события, а союз помогает объединить эти действия в одну мысль.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часть сообщает о завершении действия, а другая — о следующем событии. Такое построение делает рассказ динамичным и помогает передать порядок событий.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позволяют не просто перечислить факты, но и добавить новую информацию к уже сказанному. Благодаря этому предложение звучит связно и естественно.
</a:t>
            </a:r>
            <a:endParaRPr lang="en-US" sz="108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смысловые отношения бывают в сложносочинённом предложении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союза определяет, как читатель понимает связь между частями и какую интонацию выбирает при чтении.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отношения характерны для одного типа предложения; различие создаёт именно союз.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«Сложносочинённое предложение»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отношения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показывают, что одна часть контрастирует с другой. Чаще всего это заметно, когда свойства, действия или события описаны как разные по характеру или результату.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вторая часть сообщает о неожиданном изменении ситуации. Такое предложение помогает передать поворот событий, особенно в рассказах, описаниях погоды и наблюдениях.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или замена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может не только противопоставлять, но и ограничивать сказанное или заменять ожидаемый результат. Это делает смысл точнее и 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отношения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200" y="1833092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показывают, что нужно выбрать один из нескольких возможных вариантов. Части предложения не дополняют друг друга, а предлагают разные решения.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3278173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то…то помогают передать смену состояний или действий. Они особенно часто встречаются в описаниях природы, движения, звуков и перемен погоды.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92156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показывают не только выбор, но и неопределённость развития событий. Читатель видит, что произойдёт одно из нескольких действий, но какое именно — ещё не ясно.
</a:t>
            </a:r>
            <a:endParaRPr lang="en-US" sz="115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его значение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понять, как связаны части предложения по смыслу.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предложения может передавать разный смысл: всё зависит от союза между частями.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русскому языку,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 между частями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706939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перед союзом, если в сложносочинённом предложении есть две самостоятельные части. Каждая из них имеет свою грамматическую основу и сохраняет законченную мысль.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619" y="1711310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элемента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частей нет общего слова, общего обстоятельства или общей вводной конструкции, они отделяются запятой. Так читателю легче увидеть, где заканчивается одна часть и начинается другая.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65126" y="1694373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«Звонок прозвенел, и урок начался» и «Небо потемнело, но дождь ещё не пошёл» запятая показывает границу между равноправными частями и помогает правильно читать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 нужна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случаи, когда общая часть или общий элемент связывают части предложения теснее обычного.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 в тексте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в газете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спортивной странице сообщили о матче, и болельщики сразу начали обсуждать результат. Команда сыграла смело, но победа далась ей непросто. В одном сообщении предложение помогает кратко передать событие и отношение к нему.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школьном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 школьном дворе зазвенел первый звонок, и ученики быстро направились в классы. Воздух был прохладным, но солнце уже поднималось над крышей здания. Такая фраза соединяет несколько событий и делает картину живой.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стих ветер, и над поляной послышалось пение птиц. Тропинка блестела после дождя, а на листьях лежали капли воды. Такие предложения особенно хорошо передают последовательность и настроение описания природы.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сложносочинённое предложение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заметить, сколько грамматических основ есть в предложении и как связаны его части.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одна, перед нами простое предложение; если основ несколько и они соединены союзом, предложение сложносочинённое.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вместо двух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сложносочинённым считают предложение, где на самом деле только одна грамматическая основа. Поэтому сначала нужно выделить подлежащее и сказуемое в каждой части отдельно.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союзах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легко спутать с союзным словом или частью составного сказуемого. Чтобы не ошибиться, важно проверить, соединяет ли слово равноправные части предложения.
</a:t>
            </a:r>
            <a:endParaRPr lang="en-US" sz="979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пунктуация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Запятую могут поставить или пропустить неправильно, если не заметить общий элемент. Особенно внимательно нужно смотреть на обстоятельства времени, вводные слова и общую смысловую часть.
</a:t>
            </a:r>
            <a:endParaRPr lang="en-US" sz="883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без проверки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правильных основах и союзе нужно понять, что выражают части: соединение, противопоставление или выбор. Без этого невозможно объяснить знак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8673" y="1467950"/>
            <a:ext cx="6086654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сложносочинённых предложений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частям разобрать предложение и определить знак препинания.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есть две части и сочинительный союз, но смысл связи разный. Именно союз помогает понять, почему ставится запятая и как читать предложение.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разбора по теме «Сложносочинённое предложение»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сложносочинённого предложения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границы частей, союз и знак препинания без пропусков.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такие предложения в речи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Сложносочинённые предложения помогают соединять несколько действий в одной фразе. Благодаря этому рассказ о школьном дне, прогулке или игре звучит плавно и не распадается на короткие фразы.
</a:t>
            </a:r>
            <a:endParaRPr lang="en-US" sz="948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выражение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позволяют передать противопоставление, выбор, чередование или добавление мысли. Читатель сразу понимает, как связаны события и какое отношение между ними важно.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природы или обстановки сложносочинённое предложение делает текст более выразительным. Оно помогает показать движение времени, изменение погоды или смену состояния без лишних повторов.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рассказать о нескольких событиях подряд, одна сложная фраза делает текст более связным. Это особенно полезно в рассказах, сообщениях и небольших сочинениях.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595" y="3098354"/>
            <a:ext cx="96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для запоминания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 более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каждая часть имеет свою грамматическую основу. Именно это отличает его от простого предложения с одной основной мыслью.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соединяются союзами и, а, но, или, либо и другими. Союз показывает, как именно связаны части по смыслу: соединяются, противопоставляются или выбираются.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частей нет общего элемента, между ними чаще ставится запятая. Она помогает увидеть границу и правильно прочитать предложение.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нет главной и зависимой части. Обе части равны по значению и могут существовать как самостоятельные предложения.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 легко узнать по равноправным частям, союзу между ними и смысловой связи. Если помнить эти признаки, разбор и пунктуация становятся намного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2026-05-28T06:37:48Z</dcterms:created>
  <dcterms:modified xsi:type="dcterms:W3CDTF">2026-05-28T06:37:48Z</dcterms:modified>
</cp:coreProperties>
</file>