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маленькая капля, большая сила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всем: людям, животным и растениям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— не просто жидкость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воды много, но для питья подходит лишь малая часть. Чистая пресная вода нужна всем живым существам, поэтому её важно беречь и не загрязнять.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637" y="1887806"/>
            <a:ext cx="172125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9343" y="1887806"/>
            <a:ext cx="143438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человека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вода помогает организму переваривать пищу и доставлять полезные вещества туда, где они нужны. Без неё тело работает медленнее и устаёт быстрее.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 и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нашему телу работать каждый день: утоляет жажду, поддерживает бодрость и помогает чувствовать себя хорошо во время учёбы, игр и прогулок.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переносит полезные вещества по организму и помогает убирать лишнее. Это как маленький помощник, который трудится без перерыва и не просит похвалы.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воды достаточно, человеку легче сохранять силы, чистоту и хорошее самочувствие. Поэтому пить воду нужно регулярно, а не только когда совсем пересохло во рту.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впитывают воду из почвы. Если влаги мало, листья вянут, стебли становятся слабыми, а рост почти останавливается. Без воды зелёный мир быстро грустит.
</a:t>
            </a:r>
            <a:endParaRPr lang="en-US" sz="1245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приходят к рекам, озёрам и лужам, чтобы напиться. Вода нужна им каждый день, как и людям, только без красивой кружки на кухне.
</a:t>
            </a:r>
            <a:endParaRPr lang="en-US" sz="124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живут только в воде и не могут дышать на суше. Для них чистый водоём — это и дом, и место, где они находят пищу.
</a:t>
            </a:r>
            <a:endParaRPr lang="en-US" sz="1289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птицы, деревья и травы связаны с водой. Там, где есть чистый водоём, вокруг него обычно больше жизни, движения и зелени.
</a:t>
            </a:r>
            <a:endParaRPr lang="en-US" sz="124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реках, морях, лужах и почве. Часть её превращается в невидимый пар и поднимается вверх.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охлаждается и собирается в крошечные капли. Из них постепенно образуются облака, похожие на мягкие белые горы.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они падают на землю дождём или снегом. Так вода возвращается обратно на поверхность.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 природу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вода попадает в ручьи, реки, озёра и моря или уходит в почву, чтобы снова начать своё путешествие.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3%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всей воды на Земле — пресная, а значит, её нужно особенно беречь.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USGS Water Science School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питья подходит лишь небольшая часть земной воды, поэтому любое загрязнение быстро становится серьёзной проблемой.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источника до крана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воду подготавливают для безопасного использования дома и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тратят воду каждый день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чистоты и здоровья, поэтому мы часто открываем кран. Но если лить её без нужды, маленькая струйка превращается в большой расход.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Душ и ванна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купания вода уходит очень быстро. Короткий душ помогает сохранить её, а ещё оставляет больше времени на игры, чтение и отдых.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мытье посуды и уборке вода используется постоянно. Если делать это аккуратно и не оставлять кран открытым зря, можно сберечь много литров.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 еда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 полива растений и приготовления пищи. Даже дома она трудится на кухне и на подоконнике, помогая всему расти и быть вкусным.
</a:t>
            </a:r>
            <a:endParaRPr lang="en-US" sz="8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экономить воду дома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93895" y="176901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чистишь зубы или намыливаешь руки, кран лучше закрыть. Так вода не утекает зря, а полезные привычки становятся настоящей суперсилой.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96714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Делай душ 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душ помогает тратить меньше воды, чем долгое купание. Это не значит мыться быстрее всех на свете, а значит быть аккуратным и разумным.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897538" y="1771895"/>
            <a:ext cx="19728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о протечке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кран капает или труба течёт, надо сразу сказать взрослым. Даже маленькая капля умеет незаметно собрать целую лужу лишней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рек и озёр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берегу нет мусора, водоём выглядит красиво и остаётся безопасным для птиц, рыб и людей. Чистота начинается с обычной урны рядом.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Никакого мусора в воду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остатки еды нельзя бросать в реку или озеро. Такие вещи портят воду и могут навредить животным сильнее, чем кажется.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грязных стоков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водоёмы не должна попадать грязная вода с улиц и предприятий. Чем меньше вредных стоков, тем лучше чувствуют себя растения и рыбы.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 — это удобное место для уток, рыб, насекомых и других животных. Когда вода чистая, вокруг неё кипит жизнь, а не грустит.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8293" y="1887806"/>
            <a:ext cx="200813" cy="229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893206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леса и растения помогают воде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держат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кусты прикрывают почву от солнца и ветра. Их корни помогают земле не рассыпаться, а дождевой воде спокойно уходить вниз, где она нужна растениям.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хранит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лесная подстилка работают как большая губка: они задерживают воду после дождя и помогают ей медленно впитываться в почву, вместо того чтобы быстро убегать ручьями.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не размываются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деревьев и кустарников укрепляют берега рек и озёр. Без такой зелёной защиты вода сильнее размывает землю, и берег может постепенно разрушаться.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влажнее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заросли помогают воздуху сохранять влагу. Поэтому рядом с растениями легче дышится, а почва не пересыхает так быстро, как на голом участке земли.
</a:t>
            </a:r>
            <a:endParaRPr lang="en-US" sz="92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здоровье человека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Организму нужна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телу работать без сбоев: она участвует в пищеварении, переносит полезные вещества и помогает выводить лишнее. Без неё человек быстро чувствует усталость и слабость.
</a:t>
            </a:r>
            <a:endParaRPr lang="en-US" sz="1150" dirty="0"/>
          </a:p>
        </p:txBody>
      </p:sp>
      <p:sp>
        <p:nvSpPr>
          <p:cNvPr id="11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безопаснее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пить загрязнённую воду, в организм могут попасть вредные микробы и вещества. Поэтому для дома, школы и прогулок важно использовать только чистую и проверенную воду.
</a:t>
            </a:r>
            <a:endParaRPr lang="en-US" sz="1150" dirty="0"/>
          </a:p>
        </p:txBody>
      </p:sp>
      <p:sp>
        <p:nvSpPr>
          <p:cNvPr id="12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рук защищает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 мылом смывает грязь и уменьшаeт количество микробов на руках. Это простое действие помогает реже болеть и особенно важно перед едой и после улицы.
</a:t>
            </a:r>
            <a:endParaRPr lang="en-US" sz="1150" dirty="0"/>
          </a:p>
        </p:txBody>
      </p:sp>
      <p:sp>
        <p:nvSpPr>
          <p:cNvPr id="13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начинается с привычек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питьё чистой воды и аккуратное отношение к гигиене помогают чувствовать себя бодро. Маленькие привычки каждый день делают большой вклад в хорошее самочувствие.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загрязнение вредит воде и живой природе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Пластиковая ловушка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бутылка, пакет или обёртка могут долго лежать у воды и мешать животным. Птица может запутаться, а рыба — пострадать от мусора. Даже маленькая вещь способна испортить тихий берег.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Масляная плёнка на реке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поверхности появляется масло, воде становится труднее «дышать». В водоём хуже попадает воздух, и живым существам там становится неуютно. Чистая вода и блестящее пятно от масла выглядят очень по-разному.
</a:t>
            </a:r>
            <a:endParaRPr lang="en-US" sz="1068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Берег: до и после уборки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Слева — грязный берег с мусором, справа — чистая вода и зелёная трава. Такой контраст показывает, как быстро природа меняется, если люди не бросают отходы и заботятся о месте отдыха.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 может беречь воду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дома, в школе и на прогулке помогает экономить чистую воду и защищать водоёмы от загрязнения.
</a:t>
            </a:r>
            <a:endParaRPr lang="en-US" sz="9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составляет доля воды в теле человека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по биологии человека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нашего тела, поэтому её нужно пополнять каждый день. Без неё человеку трудно расти, двигаться и чувствовать себя бодро.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происходит, если воды не хватает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пересыхает 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дождей мало, земля быстро теряет влагу. Растениям становится труднее получать воду корнями, и они начинают вянуть.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страдают животные и люди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сложнее найти питьё, а людям приходится особенно беречь запасы. Водой нужно пользоваться осторожнее и разумнее.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приходит засуха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нехватка воды продолжается, высыхают ручьи, поля и маленькие водоёмы. Поэтому воду важно сохранять заранее, а не ждать беды.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 у воды: когда чистота начинается с команды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минут, которые меняют берег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перчатках собирают бутылки, пакеты и бумагу у кромки воды. За несколько минут берег становится заметно чище, а мусор уже не попадает в реку и не мешает животным.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после полезного дела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сделана вместе, усталость быстро сменяется радостью. Ребята смотрят на чистый берег и видят результат своих стараний. Даже один собранный пакет — это маленькая, но важная победа.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4263" y="1318279"/>
            <a:ext cx="251004" cy="251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4249" y="2187159"/>
            <a:ext cx="251004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2426" y="3939804"/>
            <a:ext cx="254651" cy="226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дружбы с водой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отходы в воду и на берег, водоёмы дольше остаются чистыми. Мусор не должен становиться «гостем» в реке — он там явно лишний.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лить зря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кран помогает сохранить много воды за день. Когда вода течёт просто так, она уходит впустую, будто убегает на прогулку без разрешения.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растения у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кусты помогают воде и земле оставаться здоровыми. Если не ломать растения, берег меньше разрушается, а водоём выглядит живым и аккуратным.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аккуратным помощником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Краны, раковины и душ любят осторожное обращение. Если пользоваться водой бережно дома, в школе и на прогулке, её хватит дольше для всех.
</a:t>
            </a:r>
            <a:endParaRPr lang="en-US" sz="89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воды важна для будущего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завтра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важна не только сегодня. Если беречь реки и озёра сейчас, у людей, животных и растений будет больше безопасных и спокойных дней впереди.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— это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 помогают жить рыбам, уткам и другим животным. Когда люди не мусорят и не загрязняют воду, природа остаётся дружелюбной и живой.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850368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действие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экономия воды и один убранный пакет помогают природе. Из таких шагов складывается большое добро, которое заметно и людям, и 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наш общий друг и общий долг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помогает жить людям, животным и растениям, поэтому её нужно беречь каждый день. Если не мусорить, экономить и заботиться о природе, чистой воды хватит всем.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2026-05-26T02:09:33Z</dcterms:created>
  <dcterms:modified xsi:type="dcterms:W3CDTF">2026-05-26T02:09:33Z</dcterms:modified>
</cp:coreProperties>
</file>