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[о] звук и буква 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слышать [о], находить букву О и читать слова без ошибок.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букву 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встречается часто и помогает читать знакомые слова быстрее. Сегодня мы научимся отличать звук от буквы, замечать О в словах и читать внимательнее.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звук [о]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[о] — гласный звук: при его произнесении воздух проходит свободно, без преграды, а губы мягко округляются.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звук можно тянуть долго: о-о-о. Он звучит спокойно и ровно, поэтому его легко услышать в слове.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[о] бывает в начале, середине и даже в конце слова. Его хорошо слышно в словах осень, дом, окно, молоко.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в азбуке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похожа на ровный кружок. В печатном виде она выглядит как замкнутая линия, а в письменном тоже напоминает круг.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обозначает звук [о]. Запомнить её помогают круглые предметы: обруч, мяч, солнце, окно — все они будто подсказывают форму буквы.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слышится звук [о] в словах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слова звук [о] слышится особенно ясно: ослик, облако, окно. Его легко заметить, если произнести слово вслух.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слова [о] встречается в словах дом, кот, молоко, корова. Здесь важно слушать слово целиком, не торопясь.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слова [о] в обычных словах встречается редко, но в коротких словах и междометиях его всё же можно услышать.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звук [о] в слове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услышать звук, найти букву и не перепутать их при чтении.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145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088" y="1789450"/>
            <a:ext cx="149625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1131450" y="2348150"/>
            <a:ext cx="32376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звук [о] слышится громко, ясно и отчётливо: дом, кот, нора. Его легко выделить на слух, почти как маленький звуковой колокольчик.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774950" y="2348150"/>
            <a:ext cx="32376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ударения звук звучит тише и короче: молоко, окно, ворона. Поэтому слово нужно слушать внимательно целиком, чтобы не пропустить нужный звук.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Ударный и безударный [о]
</a:t>
            </a:r>
            <a:endParaRPr lang="en-US" sz="2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буквой О вокруг нас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часто встречается в знакомых детям словах: школа, урок, облако, овощи, орёл, корова. Такие слова легко представить и запомнить по картинке.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 букву О в учебных текстах, названиях предметов и в обычной речи. Чем чаще встречается буква, тем быстрее она становится узнаваемой.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буквы О в слове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бывает в середине слова: молоко, корова, дорога. Здесь буква помогает читать слово плавно, без лишних остановок.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словах О читается легко, а в длинных словах помогает узнавать знакомую часть слова и читать его целиком увереннее.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может стоять в начале слова: осень, окно. В этом месте она сразу заметна и помогает быстро узнать слово.
</a:t>
            </a:r>
            <a:endParaRPr lang="en-US" sz="9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звуков [а] и [о]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[а] и [о] — гласные звуки, но они звучат по-разному. При [а] рот открывается шире, и звук получается более открытым.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[о] губы округляются и чуть вытягиваются вперёд. Из-за этого звук звучит мягче и круглее, чем [а].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различать пары слов: мак — мок, шар — шорох, дом — дам. Так слух становится внимательнее.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это полезная тренировка: звук легче услышать, а букву — не перепутать. Почти как звуковая зарядка для ушей.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на внимание: найди букву 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 словах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лежат короткие слова: дом, море, окно. Ребёнок внимательно смотрит и ищет букву О, как маленький клад. Если буква найдена быстро, можно обвести её карандашом или показать пальцем. Так тренируется зоркость и память на образ буквы.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прячется в 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буква О не стоит первой, а прячется в середине слова, например в словах сорока и корова. Тогда задача становится интереснее: нужно прочитать слово целиком и не потерять нужную букву. Это похоже на поиск сокровищ в тексте.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на картинке и в 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облако, а рядом подпись с буквой О. Ученику важно сравнить картинку и слово, чтобы заметить знакомую букву. Такой приём помогает соединять изображение, чтение и письмо в одно простое и понятное упражнение.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буквы 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чтении и письме слова помогает услышать звук, определить ударение и выбрать нужную букву без спешки.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Слоги с буквой О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и звучный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Слог с буквой О читается легко, потому что гласный звук тянется свободно. Такие слоги помогают читать плавно и не спотыкаться на каждом слове.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проверяем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Произнося слог вслух, ребёнок лучше слышит звук [о] и запоминает его место в слове. Так чтение становится точнее, а буква О — заметнее.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по слогам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делится на слоги, букву О проще заметить и произнести. Это особенно полезно в длинных словах, где нужно читать спокойно и без спешки.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ассоциации для буквы 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Букву О легко запомнить, если представить круглый обруч, мяч или колесо. У них такая же ровная форма, как у печатной буквы, поэтому глаз быстро узнаёт знакомый образ.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картинки с солнцем, яблоком и другим круглым предметом делают урок живее. Ребёнок не просто видит букву, а связывает её с предметом, который уже хорошо знает.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путают буквы О и А, особенно если звук в слове звучит не очень отчётливо. Тогда помогает медленное произнесение слова и внимательное вслушивание.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пропуск буквы в слове. Чтобы этого не случилось, полезно проговаривать слово по слогам и следить, где именно стоит нужная буква.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неверно читает слог и торопится. Спокойное чтение вслух, без спешки, помогает увидеть букву О и прочитать слово целиком, не перескакивая через звуки.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слова: дом — дома, кот — коты. Такое сравнение подсказывает, где слышится [о], и помогает писать аккуратно, без лишних исправлений.
</a:t>
            </a:r>
            <a:endParaRPr lang="en-US" sz="9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с буквой 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дом, домик и домовой общая часть легко заметна. Буква О сохраняется, и это помогает увидеть связь между словами не только по звучанию, но и по смыслу.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море — морской тоже показывает общую основу. Когда ребёнок сравнивает такие слова, он быстрее запоминает, где пишется буква О, и увереннее читает знакомую часть слова.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окно и оконце помогают замечать один и тот же корень в разных формах. Чем больше таких примеров, тем легче детям узнавать букву О и не теряться в чтении.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слово с буквой О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помогает младшему школьнику увидеть букву, разделить слово на части и произнести его плавно, без лишних остановок.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сказка про букву 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Буква-кругляшка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Жила-была буква О — круглая, как бублик, и очень любопытная. Она каталась по словам и заглядывала в дом, окно и облако. В каждом слове её легко было заметить, потому что она любила стоять ровно и красиво.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школьным 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однажды отправилась в школу и встретила урок, доску и окно класса. Ей понравилось, что дети быстро узнают её в знакомых словах. Буква улыбалась: чем больше её читают, тем увереннее она помогает ребятам.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прогулка по небу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буква О поднялась к облакам и увидела солнце, море и корову на лугу. Она поняла, что встречается почти везде. Поэтому О решила: пусть дети ищут меня в словах, как маленькие следопыты.
</a:t>
            </a:r>
            <a:endParaRPr lang="en-US" sz="1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про звук [о]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[о] относится к гласным: его можно произносить свободно, без преграды во рту. Он звучит мягко и тянется, как длинное и спокойное «о-о-о».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О на письме обозначает этот звук. Она может стоять в начале, середине и конце слова, поэтому её нужно уметь замечать быстро и уверенно.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ударением [о] слышится ясно и отчётливо, а без ударения звучит тише. Поэтому важно слушать слово целиком, не торопясь и не угадывая на слух.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умение урока — услышать звук, увидеть букву и прочитать слово правильно. Тогда дом не станет «дамом», а кот останется котом.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урока: звук [о] и буква О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узнавать звук [о], находить букву О в словах и читать их без путаницы. Эта круглая буква теперь точно не спрячется ни в доме, ни в облаке.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2026-05-21T11:34:13Z</dcterms:created>
  <dcterms:modified xsi:type="dcterms:W3CDTF">2026-05-21T11:34:13Z</dcterms:modified>
</cp:coreProperties>
</file>