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география, население, хозяйство и роль в мире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соединяет географическое разнообразие, мощную экономику и заметное мировое влияние.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 карте Европы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расположена в Западной Европе и имеет выход к Атлантике, Ла-Маншу и Средиземному морю. Это крупное государство со столицей в Париже и развитой связью с соседними странами и морскими территориями.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формируют образ Франции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 и девиз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Сине-бело-красный флаг Франции связан с идеями гражданства и единства нации. Девиз «Свобода, Равенство, Братство» отражает политическую традицию, в которой права человека и республиканские ценности занимают центральное место.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«Марсельеза» появилась в эпоху Французской революции и стала одним из самых узнаваемых гимнов мира. Её историческое происхождение напоминает о времени, когда страна формировала современное понимание нации и государства.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узнаваемые во всём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башня, Лувр, Нотр-Дам-де-Пари и Триумфальная арка стали не просто достопримечательностями, а символами французской культуры. Через них легко увидеть сочетание истории, искусства и городской среды.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Франции и крупнейшие 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Иль-де-Франс концентрирует не только жителей, но и ключевые управленческие и научные функции страны.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агломерация значительно превосходит другие города, что подтверждает сильную централизацию расселения и экономики.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городским агломерациям, округлённые значения; сопоставление на основе общедоступных данных INSEE и городских статистик за последние годы.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климатические особенности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20471" y="1187925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юго-востоке Франции возвышаются Альпы, на юге — Пиренеи, а в центральной части лежит Центральный массив. Север и запад в основном заняты равнинами и плато, удобными для расселения.
</a:t>
            </a:r>
            <a:endParaRPr lang="en-US" sz="841" dirty="0"/>
          </a:p>
        </p:txBody>
      </p:sp>
      <p:sp>
        <p:nvSpPr>
          <p:cNvPr id="13" name="Text 3"/>
          <p:cNvSpPr txBox="1"/>
          <p:nvPr/>
        </p:nvSpPr>
        <p:spPr>
          <a:xfrm>
            <a:off x="420471" y="1958082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 страны сильно влияет Атлантика, поэтому здесь преобладает мягкий и влажный климат. Южные районы отличаются средиземноморскими чертами, а восток чувствует больше континентальных колебаний температуры.
</a:t>
            </a:r>
            <a:endParaRPr lang="en-US" sz="841" dirty="0"/>
          </a:p>
        </p:txBody>
      </p:sp>
      <p:sp>
        <p:nvSpPr>
          <p:cNvPr id="14" name="Text 4"/>
          <p:cNvSpPr txBox="1"/>
          <p:nvPr/>
        </p:nvSpPr>
        <p:spPr>
          <a:xfrm>
            <a:off x="420471" y="2728238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климата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климате определяют специализацию сельского хозяйства, размещение городов и сезонность туризма. Особенно выгодны условия для виноградарства, садоводства и курортной деятельности.
</a:t>
            </a:r>
            <a:endParaRPr lang="en-US" sz="841" dirty="0"/>
          </a:p>
        </p:txBody>
      </p:sp>
      <p:sp>
        <p:nvSpPr>
          <p:cNvPr id="15" name="Text 5"/>
          <p:cNvSpPr txBox="1"/>
          <p:nvPr/>
        </p:nvSpPr>
        <p:spPr>
          <a:xfrm>
            <a:off x="420471" y="3498395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Сена, Луара, Рона и Гаронна используются для водоснабжения, судоходства и хозяйственного освоения территорий. Вдоль речных долин исторически формировались города и транспортные коридоры.
</a:t>
            </a:r>
            <a:endParaRPr lang="en-US" sz="841" dirty="0"/>
          </a:p>
        </p:txBody>
      </p:sp>
      <p:sp>
        <p:nvSpPr>
          <p:cNvPr id="16" name="Text 6"/>
          <p:cNvSpPr txBox="1"/>
          <p:nvPr/>
        </p:nvSpPr>
        <p:spPr>
          <a:xfrm>
            <a:off x="420471" y="4268552"/>
            <a:ext cx="4257600" cy="5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привлекают альпинизмом и зимними видами отдыха, а побережья — пляжным и экскурсионным туризмом. Именно сочетание моря, гор и равнин делает страну особенно разнообразной.
</a:t>
            </a:r>
            <a:endParaRPr lang="en-US" sz="8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71770"/>
            <a:ext cx="4794300" cy="17696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физико-географические районы Франции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основные районы по рельефу, природным условиям и типичным видам хозяйственной деятельности.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напрямую влияет на специализацию территорий: равнины обеспечивают земледелие, горы — туризм и энергетику, побережья — транспорт и рекреацию.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физико-географических характеристик Франции по школьным географическим атласам и справочным материалам
</a:t>
            </a:r>
            <a:endParaRPr lang="en-US" sz="5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Пятой республики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управляется как единое государство с общей системой законов и институтов. Это обеспечивает целостность управления при наличии развитого местного самоуправления.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президент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избирается всеобщим голосованием и играет ключевую роль во внешней политике, обороне и назначении правительства. Конституция 1958 года усилила его полномочия.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функции выполняют Национальное собрание и Сенат. Парламент обсуждает и принимает законы, а также участвует в политическом контроле за исполнительной властью.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совет проверяет соответствие законов Основному закону страны. Это важный механизм, который поддерживает правовую устойчивость и баланс институтов.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государственные решения во Франции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законопроекта от политической инициативы до конституционного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Франции: ведущие отрасли и специализация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276200" y="199160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основу экономики и включает торговлю, финансы, образование, туризм и государственное управление. Именно здесь сосредоточена большая часть занятости и деловой активности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07278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комплекс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промышленность опирается на автомобилестроение, авиацию, химию, фармацевтику и энергетику. Значительная часть продукции ориентирована на экспорт и международную кооперацию.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38359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даёт меньшую долю ВВП, но остаётся высокопродуктивным. Франция известна зерном, молочной продукцией, виноделием и качественными продовольственными товарами.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9443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финансовый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столице сосредоточены штаб-квартиры крупных компаний, банки и биржевые структуры. Это усиливает роль Парижа не только во Франции, но и во всей Европе.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00522" y="199160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ЕС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тесно включена в рынок Европейского союза. Развитая инфраструктура и высокая механизация помогают Франции поддерживать конкурентоспособность на внешних рынках.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Франции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небольшой доле сельского хозяйства страна сохраняет высокий экспортный потенциал и сильные позиции в продовольственном секторе.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сферы услуг показывает постиндустриальный характер экономики, а промышленность и сельское хозяйство остаются стратегически важными секторами.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экономики Франции по данным INSEE и Eurostat; доли округлены для учебной диаграммы.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аграрные традиции Франции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50580" y="2311532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Винодельческие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Бордо, Бургундия, Шампань и долина Луары известны не только качеством вин, но и многовековыми традициями выращивания лозы. Виноделие формирует экспорт, занятость и региональную идентичность.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450580" y="3199856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сыроделие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развиты молочное скотоводство, производство сыра и мяса. Французские фермерские хозяйства сочетают семейные формы ведения бизнеса с высокими стандартами качества и санитарного контроля.
</a:t>
            </a:r>
            <a:endParaRPr lang="en-US" sz="1046" dirty="0"/>
          </a:p>
        </p:txBody>
      </p:sp>
      <p:sp>
        <p:nvSpPr>
          <p:cNvPr id="12" name="Text 4"/>
          <p:cNvSpPr txBox="1"/>
          <p:nvPr/>
        </p:nvSpPr>
        <p:spPr>
          <a:xfrm>
            <a:off x="450580" y="1423200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земледелие опирается на пшеницу, кукурузу и сахарную свёклу. Благоприятные равнины, механизация и развитая переработка делают страну одним из ведущих поставщиков продовольствия в Европе.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450580" y="4088183"/>
            <a:ext cx="34815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 культурный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во Франции тесно связано с кулинарией и образом жизни. Богатство региональных продуктов поддерживает разнообразие кухни, а французская гастрономия признана частью нематериального наследия ЮНЕСКО.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50" y="1163687"/>
            <a:ext cx="7576500" cy="15487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регионы и их хозяйственная специализация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условия, положение и крупные города формируют разные хозяйственные профили регионов Франции.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общей экономической целостности страны регионы Франции заметно различаются по функциям: столица концентрирует управление и финансы, а юг сильнее ориентирован на туризм и сельское хозяйство.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и экономической географии Франции; актуальные региональные профили
</a:t>
            </a:r>
            <a:endParaRPr lang="en-US" sz="5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7025"/>
            <a:ext cx="324000" cy="32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453" y="1687025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4506" y="1687025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544" y="1687025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8606" y="1687025"/>
            <a:ext cx="324000" cy="324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инновации во Франции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располагает разветвлённой системой университетов и инженерных школ, которые готовят специалистов для промышленности, государственного управления и научных исследований. Это обеспечивает высокий уровень кадрового потенциала.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002462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работают крупные лаборатории и государственные исследовательские организации. Их проекты охватывают физику, химию, медицину и климатологию, а результаты часто используются в международных программах.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3734500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Аэрокосмические 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Тулуза и другие центры Юго-Запада связаны с аэрокосмической отраслью. Здесь сосредоточены предприятия, научные подразделения и учебные программы, которые поддерживают технологическое лидерство Франции.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5466559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наука заметна в медицине, фармацевтике и биотехнологиях. Эти направления особенно важны для качества жизни, развития здравоохранения и создания конкурентоспособной продукции.
</a:t>
            </a:r>
            <a:endParaRPr lang="en-US" sz="957" dirty="0"/>
          </a:p>
        </p:txBody>
      </p:sp>
      <p:sp>
        <p:nvSpPr>
          <p:cNvPr id="13" name="Text 6"/>
          <p:cNvSpPr txBox="1"/>
          <p:nvPr/>
        </p:nvSpPr>
        <p:spPr>
          <a:xfrm>
            <a:off x="7198621" y="2366023"/>
            <a:ext cx="1675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участвует в европейских и глобальных научных проектах. Совместные исследования усиливают обмен знаниями, привлекают талантливых студентов и укрепляют престиж французской науки.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важнейшая отрасль французской экономики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во Франции опирается на сочетание культурного наследия, морских побережий и горных ландшафтов, что делает спрос на поездки устойчивым в течение всего года.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направления, где сочетаются крупные города и яркие природные или исторические объекты; это поддерживает занятость и развитие регионов.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туристической привлекательности направлений Франции по культурным и природным ресурсам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столица, культурный центр и транспортный узел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Париже размещаются ключевые государственные учреждения, поэтому город определяет административную и политическую жизнь страны. Отсюда координируются решения, влияющие на Францию и её внешние связи.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Лувр, Орсе, Сорбонна и исторические кварталы делают Париж местом концентрации искусства, науки и памяти. Город формирует образ Франции как страны с сильной культурной традицией.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узел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пригородные железные дороги, крупные вокзалы и международные аэропорты связывают столицу с регионами страны и миром. Это облегчает мобильность людей, товаров и туристических потоков.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Ла-Дефанс, набережные Сены, Монмартр и густонаселённая агломерация показывают, как в одном городе сосуществуют деловой центр, историческая среда и повседневная городская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 карте международных связей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партнёр с сильным голосом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заметное место в европейской политике благодаря участию в Европейском союзе и тесным связям с соседями. Её роль особенно важна в вопросах экономики, безопасности и общей интеграции континента.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Дипломатия, безопасность и глобальные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постоянный член Совета Безопасности ООН и участник НАТО, Франция участвует в обсуждении международных кризисов и стратегических вопросов. Это делает её одним из центров мировой дипломатии.
</a:t>
            </a:r>
            <a:endParaRPr lang="en-US" sz="1051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франкоязычным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влияние выходит далеко за пределы Европы: исторические, культурные и языковые связи объединяют страну со многими государствами Африки, Карибского бассейна и Канады. На карте это можно показать как сеть дальних направлений.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Франции к современному государству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политического развития Франции: от античности и средневековья к республиканской модели Пятой республики.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культурное влияние Франции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культура воздействует не только через знаменитые бренды и памятники, но и через язык, образовательные модели и повседневные практики, которые распространяются по миру.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влияние Франции там, где культура сочетается с международной коммуникацией: в моде, кино, языке и гастрономии.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направлениям культурного влияния Франции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Заморские территории Франции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расположены крупнейшие заморские владения Франции и какую роль они играют в географии, экономике и международном присутствии страны.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Заморские территории расширяют морское присутствие Франции, усиливают её исключительную экономическую зону и делают страну по-настоящему глобальным государством.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административно-территориальному устройству Франции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страна, где сила места превращается в силу развития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убедительно показывает, как выгодное положение, разнообразная природа, сильные города и богатая история формируют устойчивое влияние страны в Европе и мире.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2026-06-02T23:22:23Z</dcterms:created>
  <dcterms:modified xsi:type="dcterms:W3CDTF">2026-06-02T23:22:23Z</dcterms:modified>
</cp:coreProperties>
</file>