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ледяной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Антарктиды и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ледяная пустыня?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пустыня выглядит пустой, но это не значит, что там нет жизни. Здесь почти нет осадков, очень мало растений и царят холод, ветер и снег. Такие места есть на юге и на севере Земли.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Антарктида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полюс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расположена вокруг Южного полюса, на самом юге Земли. Это огромный материк, который почти целиком скрыт под белым ледяным покровом.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щит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льда на некоторых участках достигает нескольких километров. Под ним спрятаны камни, горы и долины, словно земля надела очень толстую шубу.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Антарктиду со всех сторон омывают холодные воды Южного океана. Из-за этого материк словно отделён от остального мира кольцом воды и льда.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и в глубине материка стоят научные станции. Их видно совсем маленькими точками на фоне огромного белого пространства, как игрушечные домики на льдине.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там так холодно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солнечного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почти не поднимается над горизонтом, поэтому земля получает очень мало света и тепла. Долгие месяцы холод словно не собирается уходить.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отражают большую часть солнечных лучей обратно в небо. Земля почти не успевает нагреться, как будто на ней лежит огромная зеркальная крышка.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ветры быстро уносят тёплый воздух и не дают ему задержаться. Даже в ясный день мороз может быть таким, что щёки сразу начинают щипать.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ледяных пустынях воздух часто сухой, а это делает мороз особенно резким. Поэтому там холодно не только зимой, но и в любое другое время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холмы вместо ровной земли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лёд совсем не похож на гладкий пол. Он образует волны, бугры и длинные снежные гряды, будто кто-то аккуратно смял огромную белую простыню. Между ними прячутся трещины и глубокие разломы.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которые движутся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кажутся неподвижными, но это не так. Они очень медленно ползут к морю, словно огромные ледяные реки. За много лет их движение может менять форму берега и создавать новые ледяные выступы.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у края моря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 ледяного поля откалывается большой кусок, появляется айсберг. Он дрейфует по воде, переливается голубыми и белыми оттенками и выглядит как гигантский плавающий замок изо льда.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лёд и снег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ледяной пустыне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тюлени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Антарктиды живут пингвины и тюлени. Они проводят много времени в воде, где легче добывать пищу, а на сушу выбираются для отдыха и выращивания детёнышей.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холодными волнами можно увидеть морских птиц. Они ловко парят над водой, а потом быстро ныряют или хватают добычу прямо с поверхности, почти не теряя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у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южных водах появляются киты. Эти огромные животные совершают дальние путешествия и питаются там, где много рыбы и мелких морских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живут белые медведи, песцы, моржи и северные олени. Каждый из них по-своему умеет переносить холод, снег и долгую зиму.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 их хитрости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летают, зато плавают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 умеют летать, зато в воде чувствуют себя как дома. Они быстро ныряют и ловко догоняют добычу, словно маленькие чёрно-белые ракеты.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оперение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покрыто плотными перьями, которые не пропускают холодную воду. Под ними находится слой жира, помогающий сохранять тепло даже в сильный мороз.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пингвины часто стоят очень близко друг к другу. Так они меньше теряют тепло, а их большая колония выглядит как дружная команда в одинаковых фраках.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птенцы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Птенцов императорские пингвины выводят в самый холодный сезон. Это непросто, но у них есть терпение, забота и отличный семейный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выживают тюлени и киты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Тюленей защищает плотный слой жира под кожей. Он помогает им не замерзать в ледяной воде и дольше сохранять силы во время плавания.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тело китов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китов тоже есть жировой слой, а ещё очень крупное тело. Большая масса медленнее отдаёт тепло, поэтому китам легче переносить холод.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морские животные совершают большие переходы в поисках пищи. Они могут менять районы, где море спокойнее и еды больше, чем в других местах.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льдами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 киты умеют находить безопасные участки среди льдин. Там они отдыхают, кормятся и прячутся от сильного ветра и волн.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на камнях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холодных камнях можно заметить лишайники. Они растут медленно и выглядят как маленькие пятнышки, но именно они первыми удерживаются там, где почти нет тепла и почвы.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в укромных местах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часто селятся в защищённых уголках, где немного меньше ветра и чуть больше влаги. Их крошечные зелёные коврики словно осторожно выглядывают из-под снега.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 снегу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снегу и льду появляются водоросли. Они создают едва заметные цветные следы и напоминают, что даже в холоде жизнь умеет прятаться очень ловко.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почти не заметны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спасаются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приспособления помогают животным жить в морозных полярных местах.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и работают там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нет обычных городов, зато есть научные станции. Там живут исследователи, которые следят за погодой, льдом, океаном и животными, словно настоящие детективы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станции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такие места заранее привозят еду, топливо и лекарства. Ещё нужны радиосвязь и техника, потому что вокруг далеко не магазин и не почтовое отделение.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связь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измеряют температуру, наблюдают за ветром, изучают морской лёд и берут пробы. Их данные помогают лучше понимать климат Земли и изменения в природе.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замёрзнуть, люди носят очень тёплую одежду, выходят наружу только по необходимости и всегда готовятся к резкой смене погоды. Даже чай здесь кажется особенно важным!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морозе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1617" y="2571749"/>
            <a:ext cx="1892446" cy="219712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исследователей
</a:t>
            </a:r>
            <a:endParaRPr lang="en-US" sz="1839" dirty="0"/>
          </a:p>
        </p:txBody>
      </p:sp>
      <p:sp>
        <p:nvSpPr>
          <p:cNvPr id="10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11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первый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надевают термобельё: оно отводит влагу и помогает телу оставаться сухим. Это важно, потому что мокрая одежда быстро забирает тепло у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надевают куртку и штаны из плотного материала, который не пропускает холодный ветер. Такой слой работает как щит против мороза и снежной пыли.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21489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 голова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Варежки, шапка и тёплый шарф закрывают самые уязвимые места. Через них тепло уходит быстрее всего, поэтому без такой защиты долго не продержаться.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ботинки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ботинки должны быть тёплыми, высокими и нескользкими. В них удобно ходить по снегу, льду и неровной поверхности, где обычная обувь быстро подвела бы.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сильного ветра и холода лицо закрывают маской или шарфом. Так кожа меньше обветривается, а дышать в морозный воздух становится немного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ледяной пустыни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кожа на морозе может быстро пострадать. Сначала она немеет, потом болит, поэтому в ледяной пустыне очень важно не снимать защитную одежду без нужды.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метели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сдувает снег, прячет дорогу и делает воздух ещё холоднее. Во время метели вокруг всё становится белым, и ориентироваться очень трудно.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во льду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льду могут быть глубокие трещины, которые не всегда заметны сразу. Поэтому люди и животные передвигаются осторожно, особенно на больших ледяных полях.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потеря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тело быстро остывает, если оно плохо защищено. Даже короткая остановка без движения может стать опасной, особенно при влажной одежде и ветре.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сменяются свет и темнота у полюсов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долго не скрывается за горизонтом. Света так много, что кажется, будто день совсем не хочет заканчивается.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43625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наступает длинный период темноты, когда Солнце почти не появляется. Тогда на помощь приходят снег, звёзды и искусственный свет станций.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льда Земли находится в Антарктиде.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огромный запас хранит пресную воду и помогает планете не перегреваться, отражая солнечный свет обратно в космос.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National Snow and Ice Data Center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станция среди белого моря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огромной равнине стоит несколько тёплых домиков и антенн, и они кажутся совсем крошечными. Так особенно заметно, насколько велика и пустынна Антарктида, когда рядом с ней человек выглядит почти как муравей.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техники на снегу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Снегоходы прокладывают в снегу узкие дорожки, а рядом остаются следы сапог. Эти линии быстро заметает ветер, но на снимке они показывают, как осторожно люди передвигаются по хрупкой поверхности.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у ледяного берега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льда можно увидеть исследовательское судно с припасами и оборудованием. Оно выглядит как гость из другого мира, который привёз всё необходимое для работы и жизни на суровом юге.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человек в ледяной пустыне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север и юг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Лёд меняется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теплее, морской лёд начинает таять быстрее. Это меняет привычные маршруты животных и делает их жизнь труднее, особенно там, где корм нужно искать далеко.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Животным нужны привычные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Пингвины, тюлени и белые медведи зависят от льда, чтобы отдыхать, охотиться и растить детёнышей. Если лёд исчезает, им приходится искать новые места.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Влияет на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меняет количество пресной воды в море и может влиять на течения. А течения, в свою очередь, помогают распределять тепло по планете.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Это касается 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уровень океана поднимается, прибрежным городам и посёлкам приходится труднее. Поэтому беречь полярные районы важно не только для животных, но и для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капли воды в ледяной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снег и лёд медленно меняют форму и путешествуют в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удивительные факты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вместо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почти нет постоянных жителей, но на станциях работают люди из разных стран. Они живут рядом с льдом и каждый день изучают природу, будто на большой научной базе.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хранит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ледяных слоёв остаются следы древнего воздуха и пыли. По ним учёные узнают, каким был климат много тысяч лет назад, почти как по старому дневнику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Сухо, хотя вокруг снег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районы Антарктиды получают очень мало осадков. Их называют холодными пустынями, потому что там почти не растут растения, даже если всё вокруг кажется белым и снежным.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очень медленно, но всё-таки движутся. Это значит, что даже в самой холодной пустыне природа не стоит на месте, а тихо работает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ледяной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пустыня кажется пустой, но в ней идёт удивительная жизнь. Здесь помогают выживать смелость, тепло и забота о природе, а Антарктида напоминает, как хрупка наша планета.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2026-05-26T10:39:15Z</dcterms:created>
  <dcterms:modified xsi:type="dcterms:W3CDTF">2026-05-26T10:39:15Z</dcterms:modified>
</cp:coreProperties>
</file>