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закон Харди—Вайнберга: как меняется генофонд 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изоляция изменяет генофонд и запускает эволюционные процессы?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Популяционная генетика показывает, как наследственность работает на уровне групп особей. Закон Харди—Вайнберга даёт точку отсчёта, а изоляция помогает понять, почему реальные популяции изменяются и расходятся.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11 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Популяция, генофонд и частоты аллелей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группа особей одного вида, длительно обитающих на одной территории и свободно скрещивающихся между собой. Именно на этом уровне удобнее всего изучать эволюционные изменения.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генофонд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включает все гены и аллели популяции. Он отражает наследственный потенциал группы и показывает, какие признаки могут передаваться потомству в разных сочетаниях.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и их доли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гена частоты аллелей обозначают p и q. Их сумма всегда равна 1, потому что вместе они описывают всё наследственное разнообразие данного локуса.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генотипов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генотипов AA, Aa и aa показывают, как распределена наследственная изменчивость. По ним можно судить, насколько часто скрываются рецессивные аллели в гетерозиготах.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генофонд стабилен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возможна при случайном скрещивании, большой численности и отсутствии миграции, мутаций, отбора и дрейфа. Без этих условий частоты неизбежно начинают меняться.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0400"/>
            <a:ext cx="4166100" cy="199115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равновесия Харди—Вайнберга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Идеальная популяция сохраняет постоянные частоты аллелей только при выполнении нескольких строгих условий.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любого условия делает равновесие неустойчивым и изменяет частоты аллелей или генотипов.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модель популяционной генетики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p² + 2pq + q² = 1
</a:t>
            </a:r>
            <a:endParaRPr lang="en-US" sz="3973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позволяет предсказать частоты генотипов в равновесной популяции
</a:t>
            </a:r>
            <a:endParaRPr lang="en-US" sz="1676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известным частотам аллелей можно вычислить ожидаемое распределение генотипов и сравнить его с наблюдаемым. Это помогает определить, действует ли на популяцию эволюционный фактор.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Харди—Вайнберга, школьная популяционная генетика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генотипы при разных частотах аллелей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рецессивного аллеля, тем заметнее растёт доля генотипа aa. При равных частотах аллелей гетерозиготы встречаются чаще всего.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аллель может долго сохраняться в гетерозиготах, не проявляясь фенотипически, а значит — быть незаметным для отбора.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Харди—Вайнберга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 барьер для потока генов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9967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изоляции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ограничивает или прекращает обмен генами между популяциями одного вида. В результате группы особей начинают эволюционировать независимо и накапливают различия.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7656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преграды — море, горы, река, пустыня или ледник — мешают скрещиванию. Чем надёжнее барьер, тем меньше миграция особей между частями ареала.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5345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географической, выделяют экологическую, сезонную, этологическую и репродуктивную изоляцию. Все они уменьшают вероятность встречи и успешного размножения особей.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3034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поток генов ослабевает, частоты аллелей в разных группах начинают расходиться. Это создаёт основу для дальнейшей генетической дивергенции.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78175" y="4072300"/>
            <a:ext cx="4735800" cy="6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помогает объяснить, как из одной исходной популяции со временем формируются новые линии, а затем и новые виды.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изоляции к различиям между популяциями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нарушение обмена генами меняет генофонд 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26101"/>
            <a:ext cx="391500" cy="31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преграды
</a:t>
            </a:r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Океаны, проливы и крупные реки разрывают ареал вида на части. После такого разделения особи разных групп всё реже встречаются и скрещиваются.
</a:t>
            </a:r>
            <a:endParaRPr lang="en-US" sz="13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ледники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 и ледники создают труднопреодолимые границы. Изолированные популяции быстро становятся малочисленными и сильнее подвержены случайным изменениям частот аллелей.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территория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новый участок переселяется небольшая группа особей, она переносит лишь часть исходного генофонда. Это делает будущую популяцию генетически неполной.
</a:t>
            </a:r>
            <a:endParaRPr lang="en-US" sz="130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небольшой группы случайно закрепляются не все аллели исходной популяции. Поэтому потомки могут заметно отличаться от исходного населения уже с первых поколений.
</a:t>
            </a:r>
            <a:endParaRPr lang="en-US" sz="12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 сезонная изоляция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ниши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возникает, когда особи одного вида живут на одной территории, но используют разные места обитания, пищу или условия освещения. Встречи между ними происходят реже.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сроки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изоляция связана с несовпадением периодов размножения, цветения или нереста. Если сроки не совпадают, половые клетки не встречаются.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различия в глубине водоёма, высоте яруса растений или типе корма снижают вероятность скрещивания. Так поддерживаются отдельные генетические линии.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отсутствии физического барьера такие различия всё равно уменьшают поток генов. Со временем популяции накапливают наследственные особенности и могут расходиться всё сильнее.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и видообразование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до 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образования зиготы группы могут быть разделены разным брачным поведением, несовместимостью органов размножения или несинхронностью размножения. Такие различия резко уменьшают вероятность скрещивания между популяциями.
</a:t>
            </a:r>
            <a:endParaRPr lang="en-US" sz="128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длительной изоляции в каждой группе накапливаются собственные мутации, закрепляются разные варианты признаков и усиливается действие отбора. Совместимость популяций постепенно снижается.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Барьеры после 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зигота всё же образуется, гибриды могут оказаться нежизнеспособными или стерильными. Тогда обмен генами прекращается уже на следующем этапе, даже при внешнем сходстве родительских форм.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для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становятся устойчивыми, изолированные группы перестают свободно скрещиваться. Это один из главных путей видообразования, по которому от исходной популяции возникают новые виды.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56201"/>
            <a:ext cx="4392900" cy="20995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нарушающие равновесие популяции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популяции постоянно отклоняются от идеальной модели, потому что на генофонд действуют несколько эволюционных факторов.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из этих воздействий нарушает равновесие Харди—Вайнберга; чаще всего в природе они действуют одновременно, поэтому идеальная модель служит только точкой сравнения.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популяционная генетика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в малых и больших популяциях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показана судьба одного и того же аллеля в двух популяциях при одинаковых исходных условиях. Разница объясняется силой случайных колебаний.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численность, тем выше риск случайной утраты или фиксации аллеля. В больших популяциях дрейф заметно слабее и изменения идут медленнее.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принципам популяционной генетики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 и бутылочное горлышко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территория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группа особей заселяет новый участок. Их аллели случайно становятся основой будущего генофонда, поэтому он может заметно отличаться от исходной популяции.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численности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катастрофы, эпидемии, охоты или разрушения среды обитания остаётся лишь малая часть популяции. Случайно выживают не все варианты генов, и разнообразие уменьшается.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генофонд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дальнейшее восстановление идёт уже на основе ограниченного набора аллелей. Для редких видов это особенно опасно, потому что снижается приспособляемость к изменениям среды.
</a:t>
            </a:r>
            <a:endParaRPr lang="en-US" sz="11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природы: островные и изолированные популяции
</a:t>
            </a:r>
            <a:endParaRPr lang="en-US" sz="2157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на разных островах
</a:t>
            </a:r>
            <a:pPr algn="ctr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Галапагосских островах дарвиновы вьюрки оказались разделены между разными островами и условиями питания. В итоге у них закрепились различия в форме клюва, размерах и способах добывания пищи, хотя происхождение у них общее.
</a:t>
            </a:r>
            <a:endParaRPr lang="en-US" sz="937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Цихлиды: озёра как лаборатория эволюции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африканских озёрах цихлиды образуют множество близких, но заметно различающихся форм. Изоляция по глубине, кормовой базе и месту обитания помогает показать, как быстро популяции расходятся при ограниченном обмене генами.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Лемуры Мадагаскара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Мадагаскар надолго отделил лемуров от материковых популяций, и это привело к большому разнообразию видов. На иллюстрации можно показать островной ареал и группу животных, чтобы визуально подчеркнуть роль изоляции.
</a:t>
            </a:r>
            <a:endParaRPr lang="en-US" sz="10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 по закону Харди—Вайнберга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рецессивный фенотип встречается у 4% особей, можно восстановить частоты аллелей и оценить скрытое носительство, не видимое по внешнему признаку.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присутствует у многих носителей без проявления признака. Поэтому число гетерозигот часто значительно больше, чем число особей с рецессивным фенотипом.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формуле p² + 2pq + q² = 1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96676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313626"/>
            <a:ext cx="391500" cy="313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закона Харди—Вайнберга для человека
</a:t>
            </a:r>
            <a:endParaRPr lang="en-US" sz="2688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носительства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закон помогает вычислять долю носителей наследственных аллелей, даже если болезнь у них не проявляется. Это важно для скрининга и профилактики.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частот генотипов позволяют оценивать вероятность рождения ребёнка с определённым наследственным признаком и помогают семье принимать более обоснованные решения.
</a:t>
            </a:r>
            <a:endParaRPr lang="en-US" sz="127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популяций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ожидаемых и наблюдаемых значений показывает, насколько человеческая популяция отклоняется от идеальной модели под влиянием миграции, отбора или дрейфа.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данные не совпадают с расчётом, это сигнал о действии дополнительных факторов. Так закон Харди—Вайнберга становится инструментом биологии и медицины.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равновесие в выборке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расчёта наблюдаемых и ожидаемых частот генотипов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об изоляции и равновесии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сокращает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между популяциями уменьшается скрещивание, каждая из них начинает эволюционировать более самостоятельно. Это создаёт условия для накопления различий в генофонде.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имеют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Несовпадение расчётных и наблюдаемых частот указывает на действие мутаций, отбора, миграции, дрейфа или неслучайного скрещивания. По отклонениям судят о процессах в популяции.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Харди—Вайнберг как эталон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описывает идеальное состояние, к которому можно сравнивать реальные данные. Он не отражает всю сложность природы, но даёт точную отправную точку для анализа.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и 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модели с экспериментальными данными помогает проследить, как меняется генофонд во времени, и понять, почему одни признаки сохраняются, а другие исчезают.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запускает эволюционное расхождение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Харди—Вайнберга показывает, как выглядит идеальная популяция, а изоляция объясняет, почему реальные популяции от неё отходят. Именно так начинается путь к новым формам и видам.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2026-06-02T01:16:00Z</dcterms:created>
  <dcterms:modified xsi:type="dcterms:W3CDTF">2026-06-02T01:16:00Z</dcterms:modified>
</cp:coreProperties>
</file>