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мира: основные тенденции развития и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урожайность и где выгоднее выращивать культуры — вместе разберём ключевые закономерности.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сельское хозяйство размещается неравномерно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определяется природой (климат, осадки, почвы, рельеф, вода) и экономикой (транспорт, рынки, механизация, аграрная политика). Поэтому в тропиках часто закрепляются плантации, а в умеренных широтах — зерновые и животноводческие районы.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тенденции мирового сельского хозяйства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растёт за счёт селекции, минеральных удобрений, орошения и более точных агротехнологий, которые помогают стабилизировать производство даже при изменчивой погоде.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Агробизнес усиливается: хозяйства укрупняются, повышается товарность, а сельское хозяйство всё чаще встроено в мировые цепочки поставок — от семян до переработки и логистики.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растут экологические риски: истощаются почвы, ощущается дефицит пресной воды, сокращаются леса; урожаи всё сильнее зависят от климатических колебаний.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сельского хозяйства по крупным регионам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совмещает большую долю занятых с высокой плотностью сельского населения, тогда как Европа и Северная Америка отличаются более высокой производительностью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специализации связаны с сочетанием факторов: природных условий, уровня механизации и структуры занятости.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 основе качественных характеристик из учебных курсов; точные статистические доли по годам в задании не приведены.
</a:t>
            </a:r>
            <a:endParaRPr lang="en-US" sz="989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Влажное тепло и тёплые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влажных и тёплых районах легче обеспечивать культурам нужный тепловой режим и влагу. Поэтому там устойчиво развиваются рисоводство, чайные и плантационные культуры, включая какао и сахарный тростник.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и засушливые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прерии и равнины умеренного пояса подходят для зерновых культур и пастбищного животноводства. А в засушливых зонах производство ограничено, и без искусственного орошения урожайность обычно остаётся низкой.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 основа размещения отрасли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хозяйство делает ставку на отдачу с единицы площади: больше техники, удобрений, семян улучшенных сортов и часто тепличные технологии. Оно лучше подходит для плотного рынка труда и капитала.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Экстенсивный подход опирается на большие площади и сравнительно низкие затраты на гектар. Он характерен для стран с обширными территориями и относительно меньшей стоимостью земли по сравнению с рабочей силой.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моделями отражаются в продуктивности: при интенсивной схеме урожайность обычно выше, а при экстенсивной — роль природного потенциала и устойчивости природных условий становится решающей.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влияет и на включённость в мировой рынок: интенсивные регионы чаще ориентируются на высокотоварную продукцию, а экстенсивные — на массовый экспорт при развитой инфраструктуре перевозок.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 экстенсивное сельское хозяйство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 основным сельскохозяйственным культурам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специализация разных стран опирается на природные условия и на спрос мирового рынка.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концентрации часто совпадают с климатическими возможностями культуры и с тем, насколько активно она востребована в международной торговле.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стран-лидеров — по исходному материалу задания (точный год статистики не указан).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аграрный профиль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факторов: от природы и воды — к выбору культур и специализации через технику, капитал и рынки.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Зерновое хозяйство концентрируется в умеренных и умеренно-континентальных климатических зонах, где сочетание тепла и влаги позволяет выращивать пшеницу и кукурузу на крупных площадях.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регионах помогают большие открытые пространства: поля удобны для механизации, а значит проще и дешевле организовать посевные и уборочные работы.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развивается при поддержке инфраструктуры — элеваторов, железных дорог, портов и экспортных маршрутов, которые обеспечивают быструю доставку зерна на рынки.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Зерновой пояс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Рисоводческие районы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на склонах: вода работает вместе с гравитацией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Террасные поля в муссонной Азии визуально показывают главную особенность риса: ему нужен стабильный доступ к влаге. Поля тянутся ступенями, собирая и удерживая воду, а уход за посевами требует постоянного внимания — от посадки до сбора.
</a:t>
            </a:r>
            <a:endParaRPr lang="en-US" sz="1054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и ирригация: где рис становится образом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тесно связан с долинами рек и низменностями, где легче организовать ирригацию. В районах выращивания часто сочетают традиционные практики и современные агротехнологии, чтобы поддерживать урожайность при сезонных колебаниях погоды и уровня воды.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животноводство и спрос на корма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животноводства усиливается из‑за урбанизации и увеличения потребления белковых продуктов, поэтому спрос на корма становится ключевым ограничителем и стимулом развития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концентрацию производства в нескольких крупных центрах: рядом с ними формируются рынки кормов, а цепочки «корма → животноводство» работают как единая система.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World Food and Agriculture – обзоры по производству мяса и молока; значения на диаграмме — условные индикаторы (сравнение крупнейших центров), без привязки к точным долям, 2022–2023 гг.
</a:t>
            </a:r>
            <a:endParaRPr lang="en-US" sz="889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9575" y="2057985"/>
            <a:ext cx="445422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хозяйство и экспортные культуры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и чай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специализацию часто входят кофе и чай. Эти культуры зависят от тепла и влаги, поэтому плантации формируются там, где природные условия постоянно подходят для вегетации и созревания урожая.
</a:t>
            </a:r>
            <a:endParaRPr lang="en-US" sz="1193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плантации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хозяйство закрепилось в тропиках Латинской Америки, Африки и Юго‑Восточной Азии. Большие земельные массивы позволяют стандартизировать производство и стабилизировать выпуск экспортных культур.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и тропические сладости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какао и сахарному тростнику плантации ориентируются в первую очередь из‑за спроса внешних рынков. Значительная доля продукции реализуется в виде сырья или полуфабрикатов.
</a:t>
            </a:r>
            <a:endParaRPr lang="en-US" sz="1118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и экспортные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выращивают в регионах с устойчивым климатом и развитой логистикой. Быстрота доставки критична, поэтому вокруг плантаций обычно строятся упаковка, хранение и экспортные маршруты.
</a:t>
            </a:r>
            <a:endParaRPr lang="en-US" sz="1123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масличные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Хлопчатник и масличная пальма дополняют ассортимент плантаций. Модель ориентируется на внешний рынок и часто опирается на крупные инвестиции, которые обеспечивают регулярные поставки.
</a:t>
            </a:r>
            <a:endParaRPr lang="en-US" sz="10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468" y="1935209"/>
            <a:ext cx="326968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климат, обеспеченность ресурсами и уровень технологий формируют разные типы хозяйствования.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различаются главным образом по механизации и масштабу: там, где выше доступ к технике и капиталу, продукция чаще ориентирована на рынок; там, где ресурсов меньше, сильнее натуральное 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экономической и социальной географии (школьный курс) на основе обобщённых региональных характеристик; данные носят сравнительный описательный характер, без привязки к единому статистическому срезу.
</a:t>
            </a:r>
            <a:endParaRPr lang="en-US" sz="904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модели сельского хозяйства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трансформация отрасли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GPS‑навигации и спутниковый мониторинг помогают точнее планировать посевы и контролировать состояние полей, что снижает потери урожая и делает управление более «по данным», а не по опыту.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влажности почвы, дроны и точечное внесение удобрений уменьшают перерасход воды и химикатов. Автоматизированный полив поддерживает растения в нужном режиме, особенно в засушливые периоды.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Роботизация ферм и цифровой учет поголовья в животноводстве повышают прослеживаемость и позволяют быстрее реагировать на отклонения. В результате улучшаются продуктивность и качество продукции при более рациональных затратах.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поля до мирового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логистическая цепочка сельхозпродукции и типовые инфраструктурные звенья.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устойчивости сельского хозяйства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усиливается там, где одновременно растут потребности в продовольствии и ухудшается состояние почв и водных ресурсов, ограничивая стабильность урожаев.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риски распределены по всей цепочке: от земель и воды до животноводства и окружающей среды. Поэтому устойчивость требует комплексных мер.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 формулировки по проблемам устойчивого землепользования и воздействию сельского хозяйства (FAO и научные обзоры), 2019–2023 гг.; значения — качественный сравнительный индекс, а не точная статистика по странам.
</a:t>
            </a:r>
            <a:endParaRPr lang="en-US" sz="874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рядом с агломерациями быстрее растут отрасли, поставляющие продукты с коротким сроком хранения.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обзор по урбанизации и доле городского населения мира (актуальные оценочные данные, период 2010‑е–2020‑е гг.).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56% населения мира живет в городах, и этот показатель продолжает расти, формируя постоянный спрос на свежие овощи и молочные продукты.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международной торговли в аграрной географии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соединяет районы, где производят сельхозсырье, и регионы, где потребление выше возможностей местного производства. Так формируются устойчивые маршруты зерна, мяса и масличных культур.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экспортеры — США, Бразилия, Аргентина, Россия и Австралия — поддерживают предложение на мировом рынке. Это влияет на цены и, следовательно, на выбор культур у производителей.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Ближнего Востока и Северной Африки чаще зависят от импорта продовольствия из‑за дефицита воды и ограниченной пашни. Для них рост мировых цен может быстро менять продовольственную доступность.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удорожание энергии, деградация земель и потери при хранении и перевозке усложняют прогнозирование урожая. В результате растет риск недопоставок и нестабильных цен, особенно в уязвимых регионах.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опирается на практические меры: севообороты для сохранения плодородия, капельное орошение для экономии воды, селекцию засухоустойчивых сортов. Дополняют подходы сокращение пищевых потерь по всей логистике.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и пути адаптации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мировой агропродовольственной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движется к интенсификации и цифровизации, усиливая специализацию регионов. Приоритет остаётся за природными условиями, но всё большее значение приобретают рынки, инфраструктура и экологическая устойчивость.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2026-05-14T00:08:06Z</dcterms:created>
  <dcterms:modified xsi:type="dcterms:W3CDTF">2026-05-14T00:08:06Z</dcterms:modified>
</cp:coreProperties>
</file>