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неравенства с двумя переменными и их системы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решений на координатной плоскости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неравенства с двумя переменными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одно условие на x и y описывает сразу много точек. Она связывает алгебру с графиками, координатами и простыми жизненными ограничениями.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линейное неравенство с двумя переменными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неравенства записывают через выражения ax+by&gt;c, ax+by&lt;c, ax+by≥c или ax+by≤c. Здесь x и y — переменные, а a, b и c — числа.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коэффициента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a и b не могут одновременно равняться нулю, иначе зависимость от двух переменных исчезнет. Тогда запись перестанет задавать линейное неравенство с двумя переменными.
</a:t>
            </a:r>
            <a:endParaRPr lang="en-US" sz="1392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является любая пара чисел (x; y), при которой неравенство становится верным после подстановки. Одна пара может подходить, а другая — нет.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подходящие пары образуют множество решений. На координатной плоскости его удобно показывать как область точек, а не как один-единственный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решения: прямая на координатной плоскости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заменяют знак неравенства на равенство и получают прямую ax+by=c. Эта линия отделяет точки, которые удовлетворяют условию, от точек, которые не подходят.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линия пунктирная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неравенстве стоят знаки &gt; или &lt;, граничные точки не входят в ответ. Поэтому прямую изображают пунктиром, чтобы подчеркнуть исключение линии из решения.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линия сплошная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используются знаки ≥ или ≤, точки на границе тоже подходят. В этом случае прямую рисуют сплошной линией и включают в область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одного неравенства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области решений на плоскости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точку для проверки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(0; 0)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удобно проверить точку (0; 0), если она не лежит на границе. Подстановка этой пары быстро показывает, какую полуплоскость нужно закрасить.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подошла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(0; 0) удовлетворяет неравенству, выбирают ту полуплоскость, где находится эта точка. Значит, все точки этой области тоже будут решениями.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другая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начало координат не подходит или лежит на прямой, берут простую точку: (1; 0), (0; 1) или (1; 1). Такие точки легко подставлять.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 — вся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одной точки достаточна, потому что внутри одной полуплоскости все точки ведут себя одинаково. Поэтому не нужно проверять каждую точку отдельно.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неравенства связан с видом границы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знаки требуют пунктирной линии, а какие — сплошной. Это помогает быстро выбрать правильный способ изображения.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 связаны с исключением граничных точек, нестрогие — с их включением. Значит, линия и область всегда определяются вместе.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границы для линейных неравенств с двумя переменными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x + y ≤ 6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как 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равенство x+y=6. Его график проходит через точки (0; 6) и (6; 0), а также через все точки, у которых сумма координат равна шести. Эта прямая служит границей всей области решений.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точки 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x+y≤6 выполняется для пар, у которых сумма координат не больше шести. Подходят, например, точки (2; 3), (5; 1) и (0; 0). Все они лежат в нужной полуплоскости и включают саму границу.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множество решений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 — это пара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любая точка соответствует одной паре чисел (x; y). Поэтому график помогает видеть не одно значение, а сразу много возможных ответов.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области — да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внутри закрашенной части удовлетворяют неравенству. Если взять любую такую точку и подставить её координаты, условие окажется верным.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области — нет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вне выделенной области не подходят. Их координаты нарушают условие, поэтому они не входят в множество решений.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зависит от 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строгих знаках точки на прямой не считаются ответом. При нестрогих знаках граничные точки входят в решение вместе со всей областью.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 и вид области решений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неравенства влияет на вид границы и выбор области.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определяет сразу два признака: вид линии и то, включается ли граница в ответ.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графического решения линейных неравенств с двумя переменными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неравенств: смысл пересечения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условий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два или несколько неравенств, которые должны выполняться одновременно. Каждое из них задаёт свою область точек на плоскости.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на плоскости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общая часть есть, решений бесконечно много, потому что каждая точка этой области подходит. Если пересечения нет, система не имеет решений.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областей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становятся только точки, попавшие сразу во все закрашенные области. Именно их пересечение и является ответом.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систему неравенств графически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областей решений на координатной плоскости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из двух неравенств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x+y≥4 задаёт все точки, лежащие выше прямой x+y=4 или на самой прямой. Эта линия служит границей первой области решений.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x≤3 описывает точки слева от вертикальной прямой x=3, включая саму прямую. Оно ограничивает область с другой стороны.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становится наклонная полоса, где одновременно выполняются оба условия. Каждая точка этой части плоскости удовлетворяет и первому, и второму неравенству.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у системы неравенств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линейных систем на плоскости важно не число записанных условий, а наличие общей части областей. Именно она определяет ответ.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пересечение существует, решений бесконечно много; если общей области нет, система не имеет решений.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графического решения линейных неравенств с двумя переменными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графиков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20099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пунктирную и сплошную линию, из-за чего на рисунке оказываются лишние или, наоборот, отсутствующие граничные точки. Знак неравенства нужно читать особенно внимательно.
</a:t>
            </a:r>
            <a:endParaRPr lang="en-US" sz="1242" dirty="0"/>
          </a:p>
        </p:txBody>
      </p:sp>
      <p:sp>
        <p:nvSpPr>
          <p:cNvPr id="11" name="Text 3"/>
          <p:cNvSpPr txBox="1"/>
          <p:nvPr/>
        </p:nvSpPr>
        <p:spPr>
          <a:xfrm>
            <a:off x="2001619" y="20110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та полуплоскость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закрашивают область по другую сторону от прямой. Чтобы не ошибиться, проверяют одну удобную точку и смотрят, выполняется ли в ней неравенство.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3741637" y="201107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нельзя брать точку, лежащую на границе, потому что она не помогает выбрать нужную сторону. Лучше выбрать простую точку вне прямой.
</a:t>
            </a:r>
            <a:endParaRPr lang="en-US" sz="1242" dirty="0"/>
          </a:p>
        </p:txBody>
      </p:sp>
      <p:sp>
        <p:nvSpPr>
          <p:cNvPr id="13" name="Text 5"/>
          <p:cNvSpPr txBox="1"/>
          <p:nvPr/>
        </p:nvSpPr>
        <p:spPr>
          <a:xfrm>
            <a:off x="5481661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 вместо множества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ищут одно число, хотя решение задаётся парой чисел и может включать множество точек. На плоскости ответ всегда читается как область.
</a:t>
            </a:r>
            <a:endParaRPr lang="en-US" sz="1242" dirty="0"/>
          </a:p>
        </p:txBody>
      </p:sp>
      <p:sp>
        <p:nvSpPr>
          <p:cNvPr id="14" name="Text 6"/>
          <p:cNvSpPr txBox="1"/>
          <p:nvPr/>
        </p:nvSpPr>
        <p:spPr>
          <a:xfrm>
            <a:off x="7221679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системой нужно учитывать все неравенства сразу. Если подходит только одно из них, точка не считается решением всей системы.
</a:t>
            </a:r>
            <a:endParaRPr lang="en-US" sz="12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точек: подходит ли пара чисел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точек для системы двух неравенств показывает, что решение должно удовлетворять обоим условиям одновременно.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точка (3; 1) удовлетворяет обоим условиям. Если одно из неравенств не выполняется, вся система не имеет для этой точки решения.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 в линейные неравенства с двумя переменными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реальными ограничениями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4"/>
            <a:ext cx="40512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описывают обычные ограничения: сколько вещей можно взять, сколько денег потратить или какое расстояние разрешено пройти. Поэтому они часто встречаются в задачах с жизненным сюжетом.
</a:t>
            </a:r>
            <a:endParaRPr lang="en-US" sz="1440" dirty="0"/>
          </a:p>
        </p:txBody>
      </p:sp>
      <p:sp>
        <p:nvSpPr>
          <p:cNvPr id="9" name="Text 3"/>
          <p:cNvSpPr txBox="1"/>
          <p:nvPr/>
        </p:nvSpPr>
        <p:spPr>
          <a:xfrm>
            <a:off x="4831181" y="1261124"/>
            <a:ext cx="40512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x+y≤10 означает, что сумма двух величин не должна превышать 10, а x≥2 задаёт минимально допустимое значение. Такие условия легко представить на плоскости.
</a:t>
            </a:r>
            <a:endParaRPr lang="en-US" sz="14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часто записывают как набор неравенств, например x+y≤6, x≥0, y≥0. Такая запись сразу показывает, какие ограничения должны выполняться одновременно.
</a:t>
            </a:r>
            <a:endParaRPr lang="en-US" sz="1594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указать и геометрически: подходят все точки первой четверти, лежащие под прямой x+y=6 или на ней. Это удобно для проверки рисунка.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запись и геометрическое описание говорят об одном и том же. Первое помогает вычислять, второе — видеть решение наглядно.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 теме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выстраиваются в один понятный порядок: от чтения записи к построению рисунка и проверке решения. Каждый шаг опирается на предыдущий.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 умеет все семь действий, он может решать и одно неравенство, и систему графически без пропусков.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графического решения линейных неравенств с двумя переменными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записи к области решений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неравенства с двумя переменными превращают обычное условие в область на плоскости, а система показывает, где эти области пересекаются. График помогает быстро увидеть все подходящие точки.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2026-05-29T14:26:17Z</dcterms:created>
  <dcterms:modified xsi:type="dcterms:W3CDTF">2026-05-29T14:26:17Z</dcterms:modified>
</cp:coreProperties>
</file>