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Ледовое побоище: битва на льду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Ледовое побоище на Чудском озере — смелость, ум и победа Руси.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битву помнят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Ледовое побоище запомнили потому, что оно показало: в бою важны не только сила и доспехи, но и смекалка, дружба, порядок в строю и умение выбрать верное место для сражения.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Александр Невский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Руси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не только правил, но и защищал людей. Он думал о том, как уберечь города, дороги и торговые пути, чтобы жизнь на земле Руси не останавливалась.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Новгорода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Ярославич Невский был новгородским князем. Он отвечал за безопасность земли и должен был быстро принимать решения, когда враг приближался к русским городам.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полководец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вошёл в историю как умный и храбрый воин. Он умел держать спокойствие, даже когда вокруг было опасно, а это очень полезно на войне.
</a:t>
            </a:r>
            <a:endParaRPr lang="en-US" sz="11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рыцари Ливонского ордена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орден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Ливонский орден был объединением рыцарей в Прибалтике. Его воины жили по строгим правилам и считали себя хорошо подготовленными к большим сражениям.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доспехи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были закованы в металл почти с головы до ног. Такая защита помогала им в бою, но делала их тяжелее и менее ловкими на скользком льду.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строй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они двигались вместе, как одна сильная группа. Такой строй выглядел грозно, но ему было трудно быстро поворачивать и менять направление.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хотел расширить свои владения и подчинить соседние земли. Поэтому его воины часто шли в походы и искали новые территории для захвата.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произошло сражение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который не прощает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произошло на Чудском озере, недалеко от Пскова. Весной лёд уже не был таким крепким, как зимой, и это делало каждый шаг особенно опасным. Для тяжёлой конницы такое место было совсем не подарком.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озере не было леса, холмов или стен, за которыми можно спрятаться. Воины стояли лицом друг к другу на широком белом поле, где всё было видно издалека. Такое место требовало точного расчёта и спокойствия.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бою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войска подошли к озеру, а потом выбрали удобное место для встречи. Для одних это был путь к наступлению, а для других — возможность подготовить оборону. Даже погода на этом поле боя играла свою роль.
</a:t>
            </a:r>
            <a:endParaRPr lang="en-US" sz="10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развивались события перед боем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шаги, которые привели к Ледовому побоищу на Чудском озере.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тактику выбрал Александр Невский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93895" y="1769015"/>
            <a:ext cx="19728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 в ловушку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не стал принимать бой там, где рыцарям было бы удобно. Он выбрал место, где тяжёлому войску было труднее развернуться и наступать.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96714" y="1771895"/>
            <a:ext cx="19728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строй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воины держались вместе и не распадались на отдельные группы. Это помогло им не растеряться и вовремя отвечать на натиск противника.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897538" y="1771895"/>
            <a:ext cx="19728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подвижные отряды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быстрые воины мешали рыцарям продвигаться вперёд. Они сдерживали удар, помогали окружать врага и не давали ему спокойно перестроиться.
</a:t>
            </a:r>
            <a:endParaRPr lang="en-US" sz="11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210801"/>
            <a:ext cx="254651" cy="2037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69646"/>
            <a:ext cx="254651" cy="226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 и лёд были важны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лёд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лёд становится тоньше и слабее, чем зимой. Поэтому большое и тяжёлое войско двигалось по нему осторожно, а иногда и с большим риском.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рыцари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доспехи защищали рыцарей, но мешали им быть быстрыми. На скользком льду такая тяжесть делала их движения ещё более неуклюжими.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 и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кони тоже не любили скользкую поверхность. Когда на них были всадники, оружие и доспехи, им было намного труднее удерживать равновесие.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русских воинов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воины лучше использовали холод, открытое пространство и особенности озера. Они могли двигаться свободнее и выбирать более удобное положение для боя.
</a:t>
            </a:r>
            <a:endParaRPr lang="en-US" sz="8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оружие было у воинов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Мечи и копья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бою использовали мечи и копья. Они помогали наносить удары в ближнем бою и удерживать противника на расстоянии, когда это было нужно.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Щиты для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защищал воина от удара меча, копья или стрелы. С ним было спокойнее стоять в строю, хотя нести его весь день было непросто.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Стрелы и луки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Лучники могли атаковать издалека. Стрелы мешали противнику собраться перед атакой и заставляли его быть осторожнее при движении вперёд.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Шлемы и доспехи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рыцарей были шлемы и металлические доспехи. Они хорошо защищали, но делали человека тяжелее, а на льду это было большим недостатком.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составлял русское войско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дружина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были опытные воины, которые служили князю. Они стояли рядом с ним в трудные моменты и хорошо понимали, как важно не нарушать порядок.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Новгородские воины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бою присоединились жители Новгорода, готовые защищать свой город и землю. Они знали местность и могли действовать с большим вниманием и смелостью.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союзников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войске были и другие отряды, пришедшие на помощь. Когда разные части действуют вместе, даже очень сильному врагу становится намного труднее наступать.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 сам бой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рыцарей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Ливонские рыцари двинулись вперед плотным строем, рассчитывая быстро прорвать русскую оборону и навязать свой порядок боя.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удара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воины приняли натиск и не позволили врагу сразу добиться успеха. Строй удержался, а бой не закончился в пользу рыцарей.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с флангов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противник давил в центре, русские отряды начали обходить его с боков. Так у рыцарей стало меньше пространства для маневра.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по льду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стало ясно, что бой складывается неудачно, воины Ливонского ордена начали отходить. На льду это было особенно трудно и опасно.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закончилась битва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для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Новгороду и Пскову стало спокойнее. Опасность нападения с запада уменьшилась, а жители получили надежду на более мирную жизнь.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русских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сражении победило войско Александра Невского. Оно сумело выдержать натиск и заставило противника отказаться от дальнейшего наступления на этом участке.
</a:t>
            </a:r>
            <a:endParaRPr lang="en-US" sz="1150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ордена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Ливонский орден потерял силы и был вынужден отойти назад. Для его войска это означало неудачу в походе и потерю уверенности.
</a:t>
            </a:r>
            <a:endParaRPr lang="en-US" sz="11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дала Руси эта победа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князя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стал еще более известен как мудрый и смелый защитник. Его имя запомнили как пример заботы о своей земле.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помогла укрепить северо-западные рубежи Руси. Враги увидели, что эти земли умеют защищаться и не сдаются без борьбы.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Ледового побоища люди убедились, что вместе можно противостоять сильному врагу. Это придавало силы и воинам, и мирным жителям.
</a:t>
            </a:r>
            <a:endParaRPr lang="en-US" sz="11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 битве рассказывали потом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древних летописей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Ледовом побоище писали в летописях, где бережно отмечали важные события Руси. Такие записи помогали людям помнить, где и как проходили великие сражения. Для историков это словно окно в далекое прошлое.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на большом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Сергей Эйзенштейн снял фильм «Александр Невский». В нем князь показан как сильный защитник Руси, а битва на льду выглядит особенно ярко и торжественно.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не забывают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писатели много раз обращались к этой теме, потому что она очень наглядная и запоминающаяся. Лед, доспехи и решительный князь делают историю похожей на живую картину.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сохранили летописи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21652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победе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сохранили главное: русская сторона одержала победу. Именно такие записи позволяют нам сегодня узнать о событиях XIII века не по слухам, а по старинному тексту.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40891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кратко записали, как двигались войска, кто наступал и кто удерживал удар. Благодаря этому можно восстановить основные этапы боя, даже если прошло много веков.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0125" y="1871450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летописях отмечено, что сражение произошло на Чудском озере. Такие сведения помогают точно представить, где именно встретились войска и почему это место было важным.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1242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произошло Ледовое побоище, которое вошло в историю как битва на льду.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Новгородская первая летопись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делает событие особенно запоминающимся: сражение прошло в XIII веке и связано с настоящей историей, а не только с красивым названием.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Ледового побоища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показывает, что важно не только смело идти вперед, но и заранее продумывать действия. Умный план иногда сильнее самой тяжелой брони.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воины действовали согласованно, поэтому смогли выдержать натиск врага. Когда каждый знает свое место, войско становится гораздо сильнее.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свою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боя помог Александру Невскому получить преимущество. Тот, кто хорошо знает местность, может использовать ее как верного помощника.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терять 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трудной ситуации воины не отступили сразу. История учит, что спокойствие, терпение и отвага помогают пройти через самые сложные испытания.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победами Александра Невского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Неве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два года до Ледового побоища Александр Невский уже победил шведов на реке Неве. Эти два успеха сделали его особенно известным защитником Руси.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путь защитника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победы показывают, что князь умел действовать решительно и очень внимательно. Он защищал землю не только силой, но и умным выбором момента.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памяти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таких побед Александр Невский стал символом храбрости и воинской чести. Его имя и сегодня звучит как напоминание о верности своей стране.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хранят память о князе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есть улицы, площади и памятники, названные в честь Александра Невского. Когда люди проходят мимо таких мест, они вспоминают историю и знаменитого князя. Это помогает прошлому оставаться рядом с нами.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святые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Александра Невского носят храмы, где люди видят его как защитника и покровителя. На иконах и росписях его часто изображают в доспехах, с мечом и спокойным взглядом, словно он и дальше охраняет Русь.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 новых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князе пишут в книгах и рассказывают детям на уроках. Так образ Александра Невского не исчезает, а переходит от поколения к поколению, как важная часть истории страны.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Ледовое побоище помнят не зря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Ледовое побоище показало, что смелость, дружба и умный план помогают победить даже сильного врага. Эта история до сих пор напоминает: вместе люди способны на многое.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2026-05-26T07:29:28Z</dcterms:created>
  <dcterms:modified xsi:type="dcterms:W3CDTF">2026-05-26T07:29:28Z</dcterms:modified>
</cp:coreProperties>
</file>