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бактерии в природе и жизни человека
</a:t>
            </a:r>
            <a:endParaRPr lang="en-US" sz="3957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незаметные, но важнейшие организмы, влияющие на окружающий мир и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бактерий и их значение для науки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впервые увидел Антони ван Левенгук в XVII веке. Учёные XIX века раскрыли их роль в заболеваниях и ферментации, сделав бактерии объектом интенсивного изучения.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бактериальной клетки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бактерии включает клеточную стенку, защитную мембрану, цитоплазму и нуклеоид с кольцевой ДНК, обеспечивающий жизнедеятельность микроба.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внутренней организации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мембранных органелл и свободная локализация рибосом отличают бактерии от эукариот, благодаря чему они быстро размножаются и адаптируются.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бактерий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Кокки – шаровидные бактерии, часто образуют цепочки или грозди, что влияет на их склонность к колонизации и выживанию.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Бациллы имеют палочковидную форму, способствуют подвижности и обычно встречаются в почве и кишечнике.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Спириллы и вибрионы отличаются спиральной и изогнутой формами, что помогает им перемещаться в жидких средах и эффективно обитать в воде.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бактерий в различных средах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вода обеспечивают наиболее подходящие условия для жизни бактерий, поддерживая биоразнообразие и важные экологические процессы.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концентрация бактерий в почве и воде отражает их ключевую роль в экосистемах и биогеохимических циклах.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бактерий в разложении органических веществ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разлагают мёртвые растения и животных на минеральные соединения, обеспечивая возвращение веществ в экосистему.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такого разложения органические отходы накапливались бы, что нарушило бы экологический баланс и круговорот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азота: азотфиксирующие бактерии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бактерии Azotobacter связывают атмосферный азот, превращая его в доступные формы для растений.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бактерии в клубеньках бобовых помогают растениям получать азот, улучшая почвенное плодородие.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необходим для синтеза аминокислот и нуклеиновых кислот у всех живых организмов.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азотфиксирующих бактерий растения не могли бы использовать азот из воздуха, что ограничило бы рост и продуктивность.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Фотосинтезирующие бактерии и их значение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способны к фотосинтезу, выделяя кислород и являясь первыми производителями кислорода в древней атмосфере Земли.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формируют большие биомассы в водоёмах, служа основой пищевых цепей и поддерживая экосистемы водных сред.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полезных и вредоносных бактерий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функции и примеры бактерий, полезных для человека, и тех, что вызывают заболевания.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бактерий приносят пользу, но некоторые вызывают серьёзные болезни, требующие контроля.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микробиологии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4902" y="1237825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бактерии: примеры заболеваний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5270513" y="183948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патогены и 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Палочка Коха провоцирует туберкулёз, стрептококк — ангину и скарлатину, а стафилококки вызывают фурункулёз и другие инфекции.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270513" y="316983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передачи и антибиотикоустойчивость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происходит через воздух, воду, пищу и контакт. Современные штаммы часто устойчивы к антибиотикам, что осложняет лечение.
</a:t>
            </a:r>
            <a:endParaRPr lang="en-US" sz="119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 кишечнике человека: невидимые помощники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Лактобациллы — защитники здоровья кишечника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Лактобациллы играют ключевую роль в переваривании пищи и поддержании кислотно-щелочного баланса. Они способствуют расщеплению сложных углеводов, улучшая усвоение питательных веществ и подавляя рост вредных бактерий.
</a:t>
            </a:r>
            <a:endParaRPr lang="en-US" sz="912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Бифидобактерии и синтез витаминов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Бифидобактерии участвуют в выработке витаминов группы B и витамина K, необходимых для нормального обмена веществ и свертываемости крови. Они также укрепляют иммунитет, защищая организм от инфекций.
</a:t>
            </a:r>
            <a:endParaRPr lang="en-US" sz="91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Кишечная палочка: друг и враг
</a:t>
            </a:r>
            <a:pPr algn="ctr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Кишечная палочка помогает расщеплять пищу и поддерживает микробиоценоз. Однако при нарушении баланса она может стать причиной кишечных заболеваний, поэтому важно сохранять правильную микрофлору.
</a:t>
            </a:r>
            <a:endParaRPr lang="en-US" sz="9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микрофлоры на иммунитет человека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Сбалансированная микрофлора кишечника способствует формированию эффективной иммунной защиты, предотвращая проникновение патогенов и поддерживая здоровье всего организма.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микробного равновесия может привести к развитию аллергий и аутоиммунных заболеваний, что особенно заметно у детей с ослабленным иммунитетом.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и пробиотики помогают восстановить микрофлору, снижая риск инфекционных и воспалительных заболеваний кишечника и улучшая общее самочувствие.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бактерии на коже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кожи обитают бактерии Staphylococcus epidermidis, Corynebacterium и Propionibacterium, которые создают защитный барьер, подавляя размножение вредных микроорганизмов.
</a:t>
            </a:r>
            <a:endParaRPr lang="en-US" sz="1073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микробы участвуют в поддержании естественного кислотно-щелочного баланса кожи, способствуя её здоровью и предотвращая воспалительные процессы и инфекции.
</a:t>
            </a:r>
            <a:endParaRPr lang="en-US" sz="11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статистика 2023 года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бактериальных заболеваний у школьников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Бактериальные инфекции наиболее распространены в холодное время года, что требует усиленного внимания к гигиене и профилактике.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ангин и стрептодермий указывает на необходимость эффективных мер в детских коллективах и раннего лечения для предотвращения осложнений.
</a:t>
            </a:r>
            <a:endParaRPr lang="en-US" sz="110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657843"/>
            <a:ext cx="3432300" cy="777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исследования, 2022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и устойчивость бактерий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антибиотиков и устойчивые штаммы бактерий, выявленные в разные периоды. Эта таблица показывает важность правильного применения лекарств.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использование антибиотиков ускоряет рост устойчивости, что усложняет лечение инфекций и требует разработки новых препаратов.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бактерий в пищевой промышленности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Лактобациллы в производстве йогуртов и кефира
</a:t>
            </a:r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Лактобациллы обеспечивают ферментацию молока, создавая кисломолочные продукты с уникальным вкусом и полезными для здоровья свойствами. Эти бактерии улучшают пищеварение и повышают иммунитет.
</a:t>
            </a:r>
            <a:endParaRPr lang="en-US" sz="840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 сыроварении и хлебопечении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производстве сыра бактерии ответственны за формирование текстуры и аромата. При выпечке дрожжи, являющиеся грибами, часто работают вместе с бактериальными культурами для брожения теста.
</a:t>
            </a:r>
            <a:endParaRPr lang="en-US" sz="970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Генно-модифицированные бактерии в производстве витаминов
</a:t>
            </a:r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изменённые бактерии активно используются для получения витамина B12 и аминокислот, что обеспечивает массовое производство лекарств и пищевых добавок с высокой эффективностью.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бактерии производят инсулин и гормоны роста, способствуя лечению диабета и других заболеваний с высокой точностью и доступностью.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используются для разработки вакцин и антибиотиков массового применения, что улучшает профилактику и лечение инфекций по всему миру.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биотехнологии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Модифицированные штаммы эффективно разлагают промышленные отходы, снижая загрязнение окружающей среды и облегчая процесс утилизации опасных веществ.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 чистое биотопливо, произведённое с помощью бактерий, помогает уменьшить зависимость от ископаемых ресурсов и снижает выбросы парниковых газов.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роль: биоремедиация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способны расщеплять нефть и нефтепродукты, очищая загрязнённые водоёмы после аварийных разливов.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разлагают пестициды и другие токсичные вещества, восстанавливая почвенные экосистемы и улучшая качество сельского хозяйства.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Биоремедиация с применением бактерий активно используется на промышленных полигонах, восстанавливая участки, недоступные для традиционных методов очистки.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бактериальной колонии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развития бактерий, подтверждённые лабораторными исследованиями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ценность бактерий в природе и жизни человека
</a:t>
            </a:r>
            <a:endParaRPr lang="en-US" sz="4933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играют важнейшую роль в экосистемах и здоровье человека, участвуя в обмене веществ, пищеварении и производстве лекарств. Их изучение помогает решать экологические и медицинские задачи, повышая качество жизни.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2026-05-08T01:27:28Z</dcterms:created>
  <dcterms:modified xsi:type="dcterms:W3CDTF">2026-05-08T01:27:28Z</dcterms:modified>
</cp:coreProperties>
</file>