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Юрьевич Лермонтов: поэт, прозаик, художник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самых ярких русских классиков XIX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Лермонтова: время перемен и строгих правил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жил в эпоху Николая I, когда общественная жизнь была под контролем, а в литературе особенно ценились романтизм, сильный характер и интерес к внутреннему миру человека.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ранние впечатления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1814 — рождение в Москве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 родился 15 октября 1814 года в Москве. Его ранняя жизнь началась в семье, где уже скоро появились тяжёлые утраты и напряжение.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матери — Тарханы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ранней смерти матери мальчика воспитывала бабушка Елизавета Алексеевна Арсеньева. Он рос в Тарханах, среди природы и семейных воспоминаний.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отношения с отцом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отцом была для Лермонтова болезненной и непростой. Эти переживания усиливали чувство одиночества и позже отразились в его стихах.
</a:t>
            </a:r>
            <a:endParaRPr lang="en-US" sz="10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Тарханы — место детства и памяти о поэте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Усадьба, где формировался будущий поэт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Тарханах Лермонтов провёл важные годы детства. Здесь он видел усадебный быт, тихие аллеи и старый парк. Эти впечатления помогли ему рано почувствовать красоту родной земли.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средней полосы в его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сады, пруды и деревенские дороги стали частью его внутреннего мира. Позже именно такие образы часто появлялись в его стихах, где природа звучит живо и задумчиво.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последнего покоя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Тарханы важны не только как место детства, но и как место памяти о поэте. Здесь находится его могила, а потому усадьба стала особым символом связи Лермонтова с родиной.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24" y="1377928"/>
            <a:ext cx="189000" cy="2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интересы и первые литературные опыты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университетский пансион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Лермонтов получил широкое образование и привык много читать. Учёба помогла ему рано развить вкус к слову и интерес к литературе.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университет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университете он изучал разные гуманитарные предметы. Особенно его привлекали история, литература и языки, которые расширяли кругозор и темы для творчества.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и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не ограничивался только книгами. Он занимался рисованием и музыкой, поэтому с юности умел выражать мысли не одним, а несколькими способами.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стихи и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подростком он писал стихи, поэмы и драматические эпизоды. В ранних текстах уже заметны наблюдательность, воображение и интерес к чувствам человека.
</a:t>
            </a:r>
            <a:endParaRPr lang="en-US" sz="10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Лермонтова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неполные тридцать лет Лермонтов успел стать одним из главных голосов своей эпохи.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творческая биография развивалась очень быстро: важнейшие произведения и события уместились в несколько лет.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биографическим датам Михаила Юрьевича Лермонтова; общеизвестные сведения.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поэта» и литературная известность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было создано в 1837 году после гибели Александра Пушкина. Оно сразу привлекло внимание смелым тоном и силой чувств.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Лермонтов не просто скорбит о поэте, но и обвиняет общество в равнодушии. Так появляется гражданский протест, редкий для юного автора.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произведение сделало Лермонтова широко известным в литературных кругах. Для многих читателей оно стало голосом боли и справедливого негодования.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704625"/>
            <a:ext cx="324900" cy="288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жизни и творчестве Лермонтова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пейзажи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поразил Лермонтова своей мощной природой. Горы, обрывы и небо над ними стали важной частью его поэтических образов.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армии связала поэта с военной средой. Он видел походную жизнь, солдат и офицеров, что заметно в его рисунках и прозе.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сильные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впечатления усилили в его произведениях темы свободы, риска и внутреннего напряжения. Этот край часто воспринимается как пространство выбора и испытаний.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и стихи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особенно ярко раскрылись кавказские мотивы в «Мцыри», «Демоне» и стихах о природе. Регион стал для Лермонтова художественно очень важным.
</a:t>
            </a:r>
            <a:endParaRPr lang="en-US" sz="10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его рисунки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графика помогает лучше почувствовать настроение эпохи и самого автора. В ней видны точность взгляда, любовь к деталям и умение передавать характер образа.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 изображал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создавал акварели и рисунки, где часто появлялись Кавказ, всадники, солдаты и горные дороги. Эти работы показывают, как внимательно он замечал окружающий мир.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как художник и рисовальщик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Лермонтова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в его стихах часто связано с ощущением, что человека не понимают. Лирический герой остаётся один на один со своими мыслями и переживаниями.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свободы звучит как мечта о жизни без давления и лжи. Для Лермонтова это не просто слово, а важная внутренняя потребность героя.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размышляет о чести, долге и столкновении личности с обществом. Из-за этого его произведения звучат напряжённо и очень искренне.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Лермонтова природа помогает говорить о чувствах, судьбе и жизни человека. Поэтому его лирика понятна даже современным школьникам.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мотивы в произведениях Лермонтова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повторяются в стихах, поэмах и прозе, связывая личные переживания героя с вопросами времени и нравственного выбора.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одиночество и свобода: именно они лучше всего передают внутренний мир лермонтовского героя.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произведений М. Ю. Лермонтова: лирика, поэмы, роман «Герой нашего времени».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Мцыри: путь к свободе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94856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неволе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рано оказывается в монастыре и растёт вдали от родины. Его жизнь проходит в тишине и ограничениях, поэтому мечта о свободе становится главной.
</a:t>
            </a:r>
            <a:endParaRPr lang="en-US" sz="927" dirty="0"/>
          </a:p>
        </p:txBody>
      </p:sp>
      <p:sp>
        <p:nvSpPr>
          <p:cNvPr id="9" name="Text 3"/>
          <p:cNvSpPr txBox="1"/>
          <p:nvPr/>
        </p:nvSpPr>
        <p:spPr>
          <a:xfrm>
            <a:off x="2566348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побег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ненастья Мцыри решается на побег. Несколько дней на воле дарят ему ощущение силы, движения и настоящей жизни.
</a:t>
            </a:r>
            <a:endParaRPr lang="en-US" sz="927" dirty="0"/>
          </a:p>
        </p:txBody>
      </p:sp>
      <p:sp>
        <p:nvSpPr>
          <p:cNvPr id="10" name="Text 4"/>
          <p:cNvSpPr txBox="1"/>
          <p:nvPr/>
        </p:nvSpPr>
        <p:spPr>
          <a:xfrm>
            <a:off x="4737841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буря и лес открывают герою красоту мира и собственный характер. В этих эпизодах особенно ясно звучит романтический пафос поэмы.
</a:t>
            </a:r>
            <a:endParaRPr lang="en-US" sz="927" dirty="0"/>
          </a:p>
        </p:txBody>
      </p:sp>
      <p:sp>
        <p:nvSpPr>
          <p:cNvPr id="11" name="Text 5"/>
          <p:cNvSpPr txBox="1"/>
          <p:nvPr/>
        </p:nvSpPr>
        <p:spPr>
          <a:xfrm>
            <a:off x="6909333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и исповедь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заканчивается поражением: Мцыри возвращают в монастырь. Перед смертью он рассказывает о мечте, которую так и не смог осуществить.
</a:t>
            </a:r>
            <a:endParaRPr lang="en-US" sz="9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«Герой нашего времени»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романа необычна: события расположены не по порядку, а так, чтобы постепенно раскрывать Печорина через разные истории и точки зрения.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показан как умный и наблюдательный человек, но его холодность и привычка испытывать людей приводят к драмам, конфликтам и внутренней пустоте.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«Бэла», «Тамань», «Княжна Мери» и «Фаталист» складываются в психологический портрет эпохи, где важны не только поступки, но и мотивы героя.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Лермонтова и их особенности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несколько ключевых произведений и те темы, которые делают их особенно узнаваемыми.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у Лермонтова объединяет интерес к внутренней борьбе человека, свободе и нравственному выбору.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Ю. Лермонтова; литературоведческий анализ школьного уровня.
</a:t>
            </a:r>
            <a:endParaRPr lang="en-US" sz="7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Лермонтовский герой обычно умён, смел и наблюдателен, но не умеет найти согласие с людьми и самим собой. Он остро чувствует мир, однако остаётся одиноким и внутренне напряжённым.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персонаж нередко проверяет окружающих поступками, а не словами. Самым известным примером стал Печорин: он видит слабости других, но не находит пути к собственной гармонии.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лермонтовского героя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Печорин раскрывается через свои поступки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повторяющийся ход событий в повестях романа «Герой нашего времени».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ушёл из жизни совсем молодым, поэтому его судьба воспринимается особенно трагично и вызывает сильный интерес к его творчеству.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было поэту на момент гибели в Пятигорске.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Ю. Лермонтове; 27 июля 1841 года.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Творческое наследие Лермонтова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литературы, Лермонтов оставил рисунки и акварели, которые помогают увидеть его как человека точного взгляда и сильного воображения.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место в наследии занимает поэзия, но проза и живопись дополняют образ автора и расширяют представление о его таланте.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творческого наследия М. Ю. Лермонтова; распределение носит иллюстративный характер.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Лермонтова для русской литературы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развил традиции Пушкина, но сделал литературный мир более напряжённым и психологически глубоким. Его герои чаще спорят с собой, чем с внешними обстоятельствами.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создал точный, музыкальный и очень выразительный язык, благодаря которому стихотворения и проза легко запоминаются. Образы природы, дороги и бури стали у него особенно яркими.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Лермонтова помогают понять романтизм, тему чести, свободы и долга, а также внутреннюю сложность человека. Поэтому они остаются частью школьного и культурного канона.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Лермонтов: классик, который говорит с читателем и сегодня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важен потому, что его герои переживают знакомые каждому чувства: одиночество, сомнение, стремление к свободе и поиск себя. Именно поэтому его читают и сегодня.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2026-05-22T23:09:14Z</dcterms:created>
  <dcterms:modified xsi:type="dcterms:W3CDTF">2026-05-22T23:09:14Z</dcterms:modified>
</cp:coreProperties>
</file>