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Знаете ли вы правила дорожного движения?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безопасно ходить, переходить улицу и ездить в транспорте.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41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знать правила на улице
</a:t>
            </a:r>
            <a:endParaRPr lang="en-US" sz="2041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дороге каждый день встречаются машины, велосипеды и люди — здесь важно не торопиться. Простые правила помогают ребёнку вовремя остановиться, посмотреть по сторонам, дождаться зелёного света и не попасть в опасную ситуацию.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89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Пешеход — главный на тротуаре
</a:t>
            </a:r>
            <a:endParaRPr lang="en-US" sz="1889" dirty="0"/>
          </a:p>
        </p:txBody>
      </p:sp>
      <p:sp>
        <p:nvSpPr>
          <p:cNvPr id="9" name="Text 1"/>
          <p:cNvSpPr txBox="1"/>
          <p:nvPr/>
        </p:nvSpPr>
        <p:spPr>
          <a:xfrm>
            <a:off x="529175" y="1723947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Пешеход идёт по тротуару и переходит дорогу только в безопасном месте. Он должен быть внимательным и не отвлекаться на игры.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529050" y="1258123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Пешеходы и водители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529225" y="3527346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Пассажир сидит спокойно и не мешает водителю, а велосипедист движется по правилам и следит за дорогой. У каждого своя роль и своя ответственность.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29100" y="3061522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Пассажиры и велосипедисты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дорога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Проезжая часть — это место для машин и автобусов. Пешеходам там нельзя гулять, даже если очень хочется проверить скорость собственных кроссовок.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Тротуар нужен людям, а обочина помогает безопасно остановиться у края дороги. Здесь важно идти спокойно и не выбегать к потоку машин.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Пешеходный переход показывает, где улицу можно пересечь без лишнего риска. Во дворе, у подъезда и на парковке тоже нужно смотреть по сторонам.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1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Светофор — главный помощник
</a:t>
            </a:r>
            <a:endParaRPr lang="en-US" sz="1910" dirty="0"/>
          </a:p>
        </p:txBody>
      </p:sp>
      <p:sp>
        <p:nvSpPr>
          <p:cNvPr id="7" name="Text 1"/>
          <p:cNvSpPr txBox="1"/>
          <p:nvPr/>
        </p:nvSpPr>
        <p:spPr>
          <a:xfrm>
            <a:off x="525550" y="1331800"/>
            <a:ext cx="3947700" cy="14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 сигнал говорит: стой и жди. Жёлтый предупреждает, что скоро движение изменится, поэтому торопиться не стоит и лучше сразу приготовиться.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25600" y="3143668"/>
            <a:ext cx="3947700" cy="14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Зелёный разрешает переход, но только если путь свободен. На некоторых переходах есть кнопка вызова и звуковой сигнал, чтобы идти было ещё удобнее.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безопасно перейти дорогу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простых действий для школьника на улице.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нужен пешеходный переход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0700" y="1366979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Переходить улицу лучше только там, где есть специальная разметка или подземный и надземный переход. Это помогает водителю заранее заметить пешехода.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81825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Белая «зебра» хорошо видна издалека и подсказывает, где можно идти безопасно. В таких местах дорога понятнее и для детей, и для взрослых.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072950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в неположенном месте опасен даже на тихой улице. Машина может появиться неожиданно, а маленького пешехода заметят не сразу.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6500" y="2930981"/>
            <a:ext cx="8285400" cy="1990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читать дорожные знаки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26516" y="1692774"/>
            <a:ext cx="3836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Детям полезно узнавать знаки «Пешеходный переход», «Дети», «Школа» и «Велосипедная дорожка». Они часто встречаются рядом с дорогой и помогают не растеряться.
</a:t>
            </a:r>
            <a:endParaRPr lang="en-US" sz="1712" dirty="0"/>
          </a:p>
        </p:txBody>
      </p:sp>
      <p:sp>
        <p:nvSpPr>
          <p:cNvPr id="10" name="Text 2"/>
          <p:cNvSpPr txBox="1"/>
          <p:nvPr/>
        </p:nvSpPr>
        <p:spPr>
          <a:xfrm>
            <a:off x="526395" y="1226952"/>
            <a:ext cx="3836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важные знаки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773616" y="1692774"/>
            <a:ext cx="3836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бывают предупреждающие, запрещающие и указательные. Одни предупреждают об опасности, другие запрещают действие, а третьи показывают нужное место и направление.
</a:t>
            </a:r>
            <a:endParaRPr lang="en-US" sz="1531" dirty="0"/>
          </a:p>
        </p:txBody>
      </p:sp>
      <p:sp>
        <p:nvSpPr>
          <p:cNvPr id="12" name="Text 4"/>
          <p:cNvSpPr txBox="1"/>
          <p:nvPr/>
        </p:nvSpPr>
        <p:spPr>
          <a:xfrm>
            <a:off x="4773495" y="1226952"/>
            <a:ext cx="3836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они подсказывают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ошибки на улице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выбегать на дорогу за мячом, игрушкой или другим предметом. Сначала остановись и позови взрослого, а потом уже решай, что делать дальше.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играть у проезжей части и устраивать там догонялки. Дорога — не площадка, а место, где движется транспорт и нужна особая осторожность.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060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идти, уткнувшись в телефон или спрятавшись в громкие наушники. Если не слышишь и не смотришь вокруг, опасность может появиться слишком быстро.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63191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опасно выходить из-за автобуса, грузовика или стоящей машины. Водитель может не заметить ребёнка вовремя, а это очень рискованно.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332" y="545200"/>
            <a:ext cx="8101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для пассажира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машине нужно сидеть спокойно и обязательно пристёгиваться ремнём безопасности. Тогда поездка становится намного безопаснее для ребёнка и взрослых.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2623500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Маленьких детей перевозят в автокресле или бустере, подходящем по росту и весу. Это не каприз, а важная защита в дороге.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723768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высовывать руки и голову из окна, вставать во время движения и отвлекать водителя. В машине у каждого есть своя важная задача.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8240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Пассажир тоже отвечает за безопасность поездки. Спокойное поведение помогает водителю сосредоточиться и довезти всех без неприятных сюрпризов.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автобусе и трамвае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3387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остановке — спокойно и внимательно
</a:t>
            </a:r>
            <a:pPr algn="l" indent="0" marL="0">
              <a:lnSpc>
                <a:spcPct val="100000"/>
              </a:lnSpc>
              <a:buNone/>
            </a:pPr>
            <a:r>
              <a:rPr lang="en-US" sz="117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стоят на остановке рядом со взрослыми и не подходят к самому краю. Пока автобус или трамвай не остановился, никто не спешит к двери. На иллюстрации хорошо видно ожидание транспорта и безопасную дистанцию.
</a:t>
            </a:r>
            <a:endParaRPr lang="en-US" sz="1255" dirty="0"/>
          </a:p>
        </p:txBody>
      </p:sp>
      <p:sp>
        <p:nvSpPr>
          <p:cNvPr id="11" name="Text 2"/>
          <p:cNvSpPr txBox="1"/>
          <p:nvPr/>
        </p:nvSpPr>
        <p:spPr>
          <a:xfrm>
            <a:off x="3342050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без спешки
</a:t>
            </a:r>
            <a:pPr algn="l" indent="0" marL="0">
              <a:lnSpc>
                <a:spcPct val="100000"/>
              </a:lnSpc>
              <a:buNone/>
            </a:pPr>
            <a:r>
              <a:rPr lang="en-US" sz="121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двери открылись, пассажиры входят и выходят по очереди. Никто не толкается и не бежит вперед. Такой порядок помогает избежать падений и делает посадку спокойной для всех, кто едет в школу или домой.
</a:t>
            </a:r>
            <a:endParaRPr lang="en-US" sz="1297" dirty="0"/>
          </a:p>
        </p:txBody>
      </p:sp>
      <p:sp>
        <p:nvSpPr>
          <p:cNvPr id="12" name="Text 3"/>
          <p:cNvSpPr txBox="1"/>
          <p:nvPr/>
        </p:nvSpPr>
        <p:spPr>
          <a:xfrm>
            <a:off x="615022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Салон — не место для игр
</a:t>
            </a:r>
            <a:pPr algn="l" indent="0" marL="0">
              <a:lnSpc>
                <a:spcPct val="100000"/>
              </a:lnSpc>
              <a:buNone/>
            </a:pPr>
            <a:r>
              <a:rPr lang="en-US" sz="129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транспорта дети садятся, держатся за поручни и не мешают другим пассажирам. Бегать, кричать и отвлекать водителя нельзя. На картинке уместны ребята, которые мирно ждут свою остановку.
</a:t>
            </a:r>
            <a:endParaRPr lang="en-US" sz="1378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8075" y="1358413"/>
            <a:ext cx="891000" cy="79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73513" y="1317313"/>
            <a:ext cx="874200" cy="87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64450" y="1317313"/>
            <a:ext cx="546375" cy="874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09175" y="1358413"/>
            <a:ext cx="891000" cy="792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Велосипед и самокат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516875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Шлем обязателен
</a:t>
            </a:r>
            <a:pPr algn="ctr" indent="0" marL="0">
              <a:lnSpc>
                <a:spcPct val="100000"/>
              </a:lnSpc>
              <a:buNone/>
            </a:pPr>
            <a:r>
              <a:rPr lang="en-US" sz="137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поездкой надевают шлем, чтобы защитить голову при падении. Это простое правило особенно важно для детей, которые только учатся уверенно управлять велосипедом или самокатом.
</a:t>
            </a:r>
            <a:endParaRPr lang="en-US" sz="1378" dirty="0"/>
          </a:p>
        </p:txBody>
      </p:sp>
      <p:sp>
        <p:nvSpPr>
          <p:cNvPr id="13" name="Text 2"/>
          <p:cNvSpPr txBox="1"/>
          <p:nvPr/>
        </p:nvSpPr>
        <p:spPr>
          <a:xfrm>
            <a:off x="2643988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6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перед выездом
</a:t>
            </a:r>
            <a:pPr algn="ctr" indent="0" marL="0">
              <a:lnSpc>
                <a:spcPct val="100000"/>
              </a:lnSpc>
              <a:buNone/>
            </a:pPr>
            <a:r>
              <a:rPr lang="en-US" sz="146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проверяют тормоза, колёса и руль. Если что-то не в порядке, ехать нельзя: маленькая поломка может испортить прогулку и сделать дорогу опасной.
</a:t>
            </a:r>
            <a:endParaRPr lang="en-US" sz="1464" dirty="0"/>
          </a:p>
        </p:txBody>
      </p:sp>
      <p:sp>
        <p:nvSpPr>
          <p:cNvPr id="14" name="Text 3"/>
          <p:cNvSpPr txBox="1"/>
          <p:nvPr/>
        </p:nvSpPr>
        <p:spPr>
          <a:xfrm>
            <a:off x="4766013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— только пешком
</a:t>
            </a:r>
            <a:pPr algn="ctr" indent="0" marL="0">
              <a:lnSpc>
                <a:spcPct val="100000"/>
              </a:lnSpc>
              <a:buNone/>
            </a:pPr>
            <a:r>
              <a:rPr lang="en-US" sz="135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пешеходном переходе велосипедист спешивается и ведёт велосипед рядом. Так водитель лучше замечает ребёнка, а сам переход становится понятным и безопасным.
</a:t>
            </a:r>
            <a:endParaRPr lang="en-US" sz="1352" dirty="0"/>
          </a:p>
        </p:txBody>
      </p:sp>
      <p:sp>
        <p:nvSpPr>
          <p:cNvPr id="15" name="Text 4"/>
          <p:cNvSpPr txBox="1"/>
          <p:nvPr/>
        </p:nvSpPr>
        <p:spPr>
          <a:xfrm>
            <a:off x="6898037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Едем там, где разрешено
</a:t>
            </a:r>
            <a:pPr algn="ctr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Самокат и велосипед подходят только для мест, где движение разрешено. Нужно смотреть вперёд, не разгоняться и помнить о пешеходах, которые могут идти рядом.
</a:t>
            </a:r>
            <a:endParaRPr lang="en-US" sz="1389" dirty="0"/>
          </a:p>
        </p:txBody>
      </p:sp>
      <p:sp>
        <p:nvSpPr>
          <p:cNvPr id="16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видишь опасность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 ребёнка на улице при неожиданной опасности или плохой видимости.
</a:t>
            </a:r>
            <a:endParaRPr lang="en-US" sz="132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84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и дождливая дорога
</a:t>
            </a:r>
            <a:endParaRPr lang="en-US" sz="2184" dirty="0"/>
          </a:p>
        </p:txBody>
      </p:sp>
      <p:sp>
        <p:nvSpPr>
          <p:cNvPr id="7" name="Text 1"/>
          <p:cNvSpPr txBox="1"/>
          <p:nvPr/>
        </p:nvSpPr>
        <p:spPr>
          <a:xfrm>
            <a:off x="873350" y="13318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 и во время гололёда дорога становится скользкой, поэтому машины тормозят медленнее. Пешеходу важно идти спокойно, не торопиться и обходить лужи и наледь.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873275" y="31219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сумерках и темноте ребёнка видно хуже, особенно в серой одежде. Светлые вещи и светоотражатели помогают водителю заметить пешехода раньше, а значит — вовремя остановиться.
</a:t>
            </a:r>
            <a:endParaRPr lang="en-US" sz="1791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дорожная разметка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Разметка показывает, где пешеходам безопасно переходить улицу, а водителям — где двигаться и где нужно быть особенно внимательными.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Белые полосы «зебры» помогают быстро найти переход и сделать его заметным для водителя даже на оживлённой улице.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060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Сплошная линия предупреждает: пересекать её нельзя. Прерывистая линия, наоборот, подсказывает направление и помогает ориентироваться осторожно.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63191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машин и людей много, разметка становится особенно полезной: она наводит порядок и помогает не растеряться.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Безопасный путь в школу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265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маршрута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вместе со взрослыми выбирают спокойную дорогу через тротуары и переходы. Лучше, если путь знакомый и не требует лишней спешки.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668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маршрут помогает запомнить опасные места и уверенно идти в школу без лишних сомнений и неожиданных поворотов.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5669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путь — вместе со взрослыми
</a:t>
            </a:r>
            <a:pPr algn="l" indent="0" marL="0">
              <a:lnSpc>
                <a:spcPct val="100000"/>
              </a:lnSpc>
              <a:buNone/>
            </a:pPr>
            <a:r>
              <a:rPr lang="en-US" sz="66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дорога изменилась, первые прогулки лучше пройти с родителями или старшими родственниками. Так ребёнок быстрее запомнит безопасные ориентиры.
</a:t>
            </a:r>
            <a:endParaRPr lang="en-US" sz="15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6500" y="2930981"/>
            <a:ext cx="8285400" cy="1990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Кому нужно уступать дорогу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слышны сирена и видны мигающие огни, нужно сразу посмотреть по сторонам и не мешать проезду спецтранспорта. Скорая помощь спешит к больным и не может ждать.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Пожарная машина и полиция тоже выполняют срочный вызов. Пешеходам и водителям важно уступить дорогу, чтобы помощь успела туда, где она нужна прямо сейчас.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34700" y="604356"/>
            <a:ext cx="1813800" cy="39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проезжей частью всегда останавливайся, как маленький внимательный разведчик. Один шаг паузы помогает заметить машины и выбрать безопасный момент для перехода.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4911847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 налево, потом направо и снова налево. Это простое правило работает каждый раз, даже если кажется, что дорога совсем свободна.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888976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Переходи спокойно и не играй у края дороги. Тогда дорога до школы и обратно станет привычкой, а не приключением с сюрпризами.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374550" y="1361424"/>
            <a:ext cx="2382600" cy="24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Весёлые правила на каждый день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69800" y="1125900"/>
            <a:ext cx="31272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13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pPr algn="ctr" indent="0" marL="0">
              <a:lnSpc>
                <a:spcPct val="100000"/>
              </a:lnSpc>
              <a:buNone/>
            </a:pPr>
            <a:r>
              <a:rPr lang="en-US" sz="282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 помогают быстро вспомнить самое важное и не растеряться на улице.
</a:t>
            </a:r>
            <a:pPr algn="ctr" indent="0" marL="0">
              <a:lnSpc>
                <a:spcPct val="100000"/>
              </a:lnSpc>
              <a:buNone/>
            </a:pPr>
            <a:r>
              <a:rPr lang="en-US" sz="282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9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
</a:t>
            </a:r>
            <a:endParaRPr lang="en-US" sz="4138" dirty="0"/>
          </a:p>
        </p:txBody>
      </p:sp>
      <p:sp>
        <p:nvSpPr>
          <p:cNvPr id="4" name="Text 1"/>
          <p:cNvSpPr txBox="1"/>
          <p:nvPr/>
        </p:nvSpPr>
        <p:spPr>
          <a:xfrm>
            <a:off x="4973400" y="1125900"/>
            <a:ext cx="28008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голове держишь всего несколько коротких правил, легче идти по дороге спокойно и без ошибок: остановиться, посмотреть, подождать и выбрать безопасный путь.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61650" y="1099658"/>
            <a:ext cx="66297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 правилах дорожного движения
</a:t>
            </a:r>
            <a:pPr algn="ctr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дорожного движения делают улицу понятной и безопасной. Если быть внимательным, соблюдать сигналы и не спешить, дорога в школу, домой и на прогулку станет спокойной и уверенной.
</a:t>
            </a:r>
            <a:endParaRPr lang="en-US" sz="4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2026-05-21T08:39:47Z</dcterms:created>
  <dcterms:modified xsi:type="dcterms:W3CDTF">2026-05-21T08:39:47Z</dcterms:modified>
</cp:coreProperties>
</file>