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страдательных причастий прошедшего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 и как писать их без ошибок?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прилагательного: оно называет признак по действию. У страдательных форм действие уже совершено, а прошедшее время показывает его завершённость до момента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знакомая часть речи в новой роли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отвечает на вопросы какой? какая? какое? какие? и показывает, что признак предмета связан с действием, которое кто-то или что-то совершило над ним.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выступают определением и уточняют существительное: проверенная работа, выученное правило, построенный дом. Они делают описание точнее и выразительнее.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страдательных причастий есть две формы: полная и краткая. Например: решённый — решён, прочитанный — прочитан. Это важно для правильного письма и разбора.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 страдательные причастия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переходный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образуются от переходных глаголов, то есть таких, которые могут иметь зависимое слово без предлога: написать письмо, решить задачу, построить 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формы не 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 обычно не дают страдательных причастий этого типа, потому что действие не направлено на предмет. Поэтому важно сначала определить, есть ли у глагола зависимое дополнение.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вид и 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причастия нужно смотреть не только на переходность, но и на вид глагола, а также на его основу. Именно от основы выбирается нужный суффикс и форма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случаях суффикс помогает сразу увидеть полную форму, в других — требует проверки по образцу и по краткой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примерах встречаются суффиксы -нн- и -енн-, но формы с -т- тоже нужно уверенно узнавать.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«Страдательные причастия прошедшего времени»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страдательных причастий
</a:t>
            </a:r>
            <a:endParaRPr lang="en-US" sz="29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—нн- в причастиях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—нн- часто встречается в причастиях, образованных от глаголов с основами на -а-, -я-, -е-, а также от глаголов на -ова-, -ева-, -ирова-.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формы купленный, организованный, нарисованный, прочитанный. Они помогают запомнить, как выглядит полная форма и как связаны с ней краткие варианты.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в краткой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обычно пишутся две буквы н, а в краткой форме остаётся одна: куплен, организован. Поэтому полезно сравнивать обе формы вместе, а не по отдельности.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стоит определить глагол, от которого образовано причастие, и посмотреть на основу. Это помогает не перепутать -нн- с другими суффиксами и избежать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—енн- в причастиях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—енн- часто появляется в причастиях, образованных от глаголов с основой на мягкий согласный или шипящий. Такие формы нужно узнавать по образцу и по смыслу.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в словах с буквами е и ё: увиденный, освещённый, решённый, принесённый. Здесь важно не торопиться и точно определить нужную форму.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 в полной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страдательных причастий этого типа также пишутся две буквы н. Чтобы не ошибиться, полезно сопоставлять слово с глаголом и проверять краткую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образования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разборе и образовании страдательного причастия прошедшего времени.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-т- в страдательных причастиях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-т-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-т- встречается в словах взятый, открытый, закрытый, разбитый, сдвинутый. Такие формы нужно запоминать, потому что они не всегда объясняются простым внешним правилом.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 и удерживать в памяти готовые пары: открыть — открытый, взять — взятый. Так легче увидеть закономерность и не смешать суффиксы.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краткой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обычно сохраняется то написание, которое есть в полной форме: открыт — открытый. Поэтому важно проверять слово не только на слух, но и по морфемам.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0131"/>
            <a:ext cx="4328400" cy="22214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от одного глагола образуются полная и краткая формы страдательного причастия.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определяет предмет, а краткая обычно входит в состав сказуемого и сообщает о результате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страдательных причастий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полное причастие и краткая форма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после проверки
</a:t>
            </a:r>
            <a:pPr algn="ctr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проверенная тетрадь: учитель уже отметил ошибки и поставил оценку. Слово «проверенная» показывает, что действие завершено, а предмет стал результатом работы, которую видно сразу.
</a:t>
            </a:r>
            <a:endParaRPr lang="en-US" sz="105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уже прочитали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литературы на столе остаётся прочитанная сказка. Здесь причастие помогает уточнить, что книга связана с действием чтения и это действие уже выполнено до момента речи.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 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стенде можно увидеть нарисованный рисунок и выученное правило. Такие примеры знакомы каждому школьнику и помогают заметить, как причастие обозначает признак предмета по уже совершённому действию.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 пишутся в полной форме страдательного причастия прошедшего времени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 обычно сохраняет удвоение: это помогает отличить её от краткой формы и избежать ошибок в словах типа «прочитанный» и «построенный».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русской орфографии и грамматики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возникают в словах с похожим звучанием и в формах, где краткое причастие легко спутать с полной формой.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в удвоении н, поэтому полезно проверять форму по глаголу и сравнивать полную и краткую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теме, 2025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слова для запоминания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 — взятый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запомнить основу глагола и не подменять её похожим словом. В полной форме пишется суффикс -т-, а краткая форма помогает быстро проверить правильный вариант.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 — открытый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вызывает сомнение из-за мягкого звучания. Нужно помнить, что причастие связано с действием и образуется от глагола, а не подбирается по внешнему сходству.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 — созданный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формах особенно важно различать основу глагола и суффикс. Если слово обозначает результат действия, в полной форме обычно сохраняются две буквы н.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Решить,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«решённый» и «увиденный» требуют внимания к выбору е/ё и к написанию суффикса. Их удобно запоминать вместе с краткими вариантами: решён, увиден.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построена по школьному правилу: от значения слова — к его связи с глаголом, затем к суффиксу и форме.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со страдательным причастием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слова, которые уточняют действие. В сочетаниях «прочитанная за вечер книга» и «решённая учеником задача» он делает описание точнее и конкретнее.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оборот стоит после определяемого слова: «книга, прочитанная за вечер». На письме он обычно отделяется запятой, потому что добавляет к предмету дополнительную информацию.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не просто назвать предмет, а показать, какое действие с ним связано. Благодаря этому речь становится более точной, выразительной и понятной для 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помогает понять, завершено ли действие и насколько явно виден его результат в причастии.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чаще даёт формы с результатом действия, а несовершенный вид требует более внимательной проверки значения и словообразования.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о виде глагола и причастии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вида глагола и результата действия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можно связать с действием: работа написана, книга прочитана, правило выучено. Если слово отвечает на вопрос «какой?» и показывает результат действия, это не постоянный признак.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слова: «написанная учеником работа», «прочитанная летом книга». Прилагательное обычно не требует такого уточнения и обозначает свойство предмета само по себе.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постоянный признак, оно ближе к прилагательному: деревянный стол, зелёный лист, каменный дом. Если же важен результат действия, перед нами причастие.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в заданиях по 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5870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нужно определить, от какого глагола образовано слово, и установить переходность. Это помогает понять, можно ли вообще образовать страдательное причастие прошедшего времени.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3729575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проверяют, какой суффикс нужен: -нн-, -енн- или -т-. Ошибка в суффиксе сразу меняет написание слова, поэтому важно опираться на основу глагола.
</a:t>
            </a:r>
            <a:endParaRPr lang="en-US" sz="1381" dirty="0"/>
          </a:p>
        </p:txBody>
      </p:sp>
      <p:sp>
        <p:nvSpPr>
          <p:cNvPr id="12" name="Text 4"/>
          <p:cNvSpPr txBox="1"/>
          <p:nvPr/>
        </p:nvSpPr>
        <p:spPr>
          <a:xfrm>
            <a:off x="660045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оценивается количество букв н в полной и краткой формах. Полные причастия обычно пишутся с двумя н, а краткие формы сохраняют одну.
</a:t>
            </a:r>
            <a:endParaRPr lang="en-US" sz="1381" dirty="0"/>
          </a:p>
        </p:txBody>
      </p:sp>
      <p:sp>
        <p:nvSpPr>
          <p:cNvPr id="13" name="Text 5"/>
          <p:cNvSpPr txBox="1"/>
          <p:nvPr/>
        </p:nvSpPr>
        <p:spPr>
          <a:xfrm>
            <a:off x="858700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часто требуют различить формы вроде «построенный — построен» или «увиденный — увиден». Это показывает, умеет ли ученик видеть грамматическую связь между ними.
</a:t>
            </a:r>
            <a:endParaRPr lang="en-US" sz="1285" dirty="0"/>
          </a:p>
        </p:txBody>
      </p:sp>
      <p:sp>
        <p:nvSpPr>
          <p:cNvPr id="14" name="Text 6"/>
          <p:cNvSpPr txBox="1"/>
          <p:nvPr/>
        </p:nvSpPr>
        <p:spPr>
          <a:xfrm>
            <a:off x="3729575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частое задание — найти причастный оборот и правильно выделить его запятыми. Для этого нужно увидеть причастие и зависимые слова вместе.
</a:t>
            </a:r>
            <a:endParaRPr lang="en-US" sz="13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помогают назвать предмет по уже завершённому действию. Если помнить о переходности, виде глагола, суффиксах и разнице между полной и краткой формой, ошибок станет заметно меньше.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2026-05-28T19:01:44Z</dcterms:created>
  <dcterms:modified xsi:type="dcterms:W3CDTF">2026-05-28T19:01:44Z</dcterms:modified>
</cp:coreProperties>
</file>