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Субрегиональные и районные различия в зарубежной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неравенства внутри стран Европы.
</a:t>
            </a:r>
            <a:endParaRPr lang="en-US" sz="2907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сравнивают в зарубежной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сравнивают не только страны, но и их внутренние территории: столицы, периферию, сельские районы и промышленные центры.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субрегион и район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масштабов показывает, как внутри одной страны могут сосуществовать благополучные города, слабые сельские территории и бывшие индустриальные зоны с разной динамикой развития.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района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 — более мелкая единица внутри субрегиона. Он помогает увидеть контрасты между центром и окраиной, а также понять, где сосредоточены услуги, рабочие места и население.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субрегиона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 охватывает территорию крупнее района, но меньше государства: это земля, область, регион или департамент. Именно на этом уровне видны устойчивые различия в доходах и занятости.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делится для анализа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NUTS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статистике ЕС используют систему NUTS — иерархию территорий, которая позволяет переходить от крупных регионов к более мелким и сопоставимым единицам без потери логики сравнения.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стран видна общая разница между государствами, но не видны локальные контрасты. Поэтому анализ нужно дополнять региональным уровнем, где проявляются столицы, узлы роста и периферия.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масштаба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масштаб, тем точнее видно, где сосредоточены население, работа и услуги. Это особенно важно для выявления локального неравенства и адресных мер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36938"/>
            <a:ext cx="4213822" cy="40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самый видимый контраст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3" y="2401066"/>
            <a:ext cx="1764882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столицах и крупных городах выше плотность населения, больше рабочих мест в услугах и лучше транспортная связанность. Это делает их центрами притяжения для учёбы, карьеры и миграции.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567347" y="2401066"/>
            <a:ext cx="1764882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удалённых районах чаще ниже доходы, старше население и меньше выбора работы. Разрыв особенно заметен там, где до ближайшего крупного центра нужно долго добираться.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занятость по территории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молодых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перспектив мало, молодёжь уезжает в более сильные центры. Это ослабляет местный рынок труда и сокращает будущий кадровый потенциал района.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индустриальные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Бывшие индустриальные районы особенно уязвимы после закрытия предприятий. Новые рабочие места возникают медленнее, чем исчезают старые, поэтому безработица держится дольше.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структура занятости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создают больше рабочих мест для специалистов, а также для сферы услуг и логистики. В сельских и отдалённых районах рынок труда уже и менее устойчив.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высокие зарплаты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богатых агломерациях заработки обычно выше, потому что там сосредоточены офисы, управление, финансы и высокотехнологичные компании. Это усиливает разрыв с менее динамичными территориями.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Демография: кто и куда переезжает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слабых районах быстрее растёт доля пожилых людей. Это связано с тем, что молодые семьи и выпускники чаще выбирают более крупные города.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в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притягивают людей возможностями учёбы, работы и более широким выбором услуг. Поэтому миграционный поток обычно направлен из периферии в центры роста.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из слабых районов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меньше рабочих мест и инфраструктуры, население убывает. Отток особенно заметен в сельских и бывших индустриальных территориях, теряющих конкурентоспособность.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потенциала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теряет человеческий капитал быстрее, чем крупные центры. Это снижает шансы на обновление экономики и закрепляет долгосрочное неравенство.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доступ к услугам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центру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 концентрируют управление и услуги, поэтому близость к ним даёт заметное преимущество. Чем дальше район от центра, тем сложнее решать бытовые и деловые вопросы.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интернет снижает изоляцию, но не заменяет физическую доступность. Там, где связь слабая, труднее учиться, работать удалённо и развивать бизнес.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связанность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автомагистрали и пересадочные узлы повышают связанность территории. Без них район хуже включён в экономику страны и медленнее привлекает инвестиции.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больницам, школам и колледжам влияет на повседневную жизнь. В удалённых районах путь к ним занимает больше времени и требует больше затрат.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инновации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столицы концентрируют университеты, лаборатории и технологические фирмы, поэтому именно там быстрее формируется среда для новых идей и квалифицированных кадров.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и связаннее территория, тем выше концентрация знаний и инноваций. Это ускоряет рост вокруг столиц и крупных центров.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общему пространственному рисунку концентрации вузов, НИОКР и технологических компаний в Европе; без точных статистических значений.
</a:t>
            </a:r>
            <a:endParaRPr lang="en-US" sz="905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транспорт как причина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пространство влияет на доступность, инвестиции и рост.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ЕС живут в городах, и это усиливает притяжение инвестиций к уже сильным центрам.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крупные агломерации получают основную часть новых рабочих мест и капитала, потому что там уже есть кадры, транспорт и рынок сбыта.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Urban Europe / degree of urbanisation statistics (последние доступные данные)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сильнее, чем кажется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Бавария и Баден-Вюртемберг часто ассоциируются с сильной промышленной базой, экспортом и высоким уровнем занятости. Но даже внутри этих земель Мюнхен заметно выделяется на фоне малых городов и сельских округов по доходам и концентрации услуг.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Восток: следы перестройки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восточных землях последствия деиндустриализации ощущаются до сих пор: часть районов потеряла крупные предприятия и население. При этом отдельные города и технопарки сумели встроиться в новые цепочки роста и удержать молодёжь.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мегаполисом и периферией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Округа вокруг крупных агломераций живут в другом ритме, чем периферия. Чем дальше от магистралей, университетов и центров занятости, тем заметнее разрыв в доступе к работе, транспорту и социальным услугам.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карта контрастов: от агломераций до сельской периферии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13085"/>
            <a:ext cx="6060571" cy="2397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столица, регионы и департаменты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территории различаются не только по уровню богатства, но и по функции в национальной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регион резко выделяется, а внутренние департаменты чаще сталкиваются с более узким рынком труда и меньшей доступностью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INSEE и региональная статистика Франции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страны, один контраст: север и юг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внутренние равнины особенно чувствительны к расстояниям до рынков, университетов и крупных узлов. Поэтому даже внутри одной страны положение района может меняться от очень сильного до уязвимого.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центры и 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Испании заметна похожая логика: Мадрид, Каталония и часть прибрежных зон растут быстрее внутренних территорий. Туризм помогает многим районам, но сезонность сохраняет уязвимость на периферии.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проблема оттока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Италии дольше зависит от менее устойчивой занятости и сильнее ощущает отток молодых людей. Разрыв поддерживается не только экономикой, но и разной доступностью инфраструктуры и услуг.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 двигатель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Италии сосредоточены крупные промышленные районы, высокотехнологичные фирмы и более плотная транспортная сеть. Это усиливает доходы и делает север главным экономическим полюсом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 Восточная Европа: неравномерный рост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столичных регионах и университетских центрах рост обычно выше, чем в малых городах и сельской периферии.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центрами и периферией сохраняется даже при общем росте: больше всего выигрывают столицы и узлы на транспортных коридорах.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Евростат и национальная региональная статистика стран Центральной и Восточной Европы; обобщение по типам территорий
</a:t>
            </a:r>
            <a:endParaRPr lang="en-US" sz="985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показателей для сравнения территорий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65132" y="2814647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ВРП на душу населения показывает, где создаётся больше добавленной стоимости и почему одни территории устойчивее к кризисам, чем другие.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76711" y="2814645"/>
            <a:ext cx="13641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 и занятости помогает увидеть, насколько территория способна удерживать рабочую силу, а также есть ли зависимость от сезонных или нестабильных работ.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12737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и возрастная структура показывают, где концентрируются люди, а где усиливаются старение, отток молодёжи и разреженность поселений.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7459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транспорта и услуг измеряет, насколько быстро жители добираются до больницы, школы, железной дороги или административного центра.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574724" y="2814645"/>
            <a:ext cx="1321200" cy="16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показывают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используют хлороплетные карты, столбчатые диаграммы и временные ряды, чтобы увидеть не только различия, но и их изменение во времени.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как точки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сразу видно, что столицы и крупные агломерации образуют устойчивые зоны высокого благополучия. Они выделяются не только масштабом экономики, но и плотной сетью связей, которая притягивает людей, бизнес и услуги.
</a:t>
            </a:r>
            <a:endParaRPr lang="en-US" sz="901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и 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 и портовые территории часто выглядят как отдельные яркие острова на фоне более слабой периферии. Карта помогает увидеть, как транспортные коридоры соединяют одни районы и обходят другие.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на периферии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Горные, островные и удалённые районы на карте обычно выделяются как пространства с более трудным доступом к рынкам и услугам. Именно поэтому пространственное неравенство лучше всего читается глазами, а не только по цифрам.
</a:t>
            </a:r>
            <a:endParaRPr lang="en-US" sz="92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различия видны прежде всего на карте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ЕС сглаживает дисбалансы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политика сплочения переводит финансирование в инфраструктуру, навыки и новые точки роста.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территориальные различия влияют на жизненный выбор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 стоимость жизни формируют практический баланс: сильные регионы дают больше возможностей, но требуют больших расходов, а слабые — дешевле, но менее гибкие по выбору.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определяет ежедневную мобильность: в центре проще добираться до работы и учёбы, тогда как на периферии зависимость от автомобиля и редких маршрутов значительно выше.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тоже различается: в агломерациях больше вакансий и выше конкуренция, а в слабых районах выбор уже и чаще связан с несколькими крупными работодателями.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рядом или 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это выбор между сильным лицеем, университетским городом и более ограниченной местной сетью школ. Разница в качестве и близости учреждений напрямую влияет на дальнейшие образовательные траектории.
</a:t>
            </a:r>
            <a:endParaRPr lang="en-US" sz="9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внутри стран тоже важно смотреть на карту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зарубежной Европе неравенство формируется внутри стран так же заметно, как и между ними. Понимание этих различий помогает точнее оценивать развитие территорий и роль политики ЕС.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2026-07-27T03:51:06Z</dcterms:created>
  <dcterms:modified xsi:type="dcterms:W3CDTF">2026-07-27T03:51:06Z</dcterms:modified>
</cp:coreProperties>
</file>