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Платонов. «Сокровенный человек»: человек, война и поиск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Фомы Пухова о войне, одиночестве и трудной надежде.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возникает на фоне Гражданской войны, разрухи и ломки привычного уклада. Платонов показывает не лозунги эпохи, а живую, тревожную судьбу человека, ищущего опору в меняющемся мире.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годы: время разрушения и внутреннего выбора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пришёл в литературу с опытом инженера, поэтому его проза точно чувствует труд, технику и материальную сторону жизни, не отделяя их от человеческой судьбы.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часто принадлежат к бедным, уставшим, «незаметным» людям; писателя интересуют их терпение, сомнения и способность сохранять внутреннюю правду в тяжёлых обстоятельствах.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«Сокровенный человек» органично продолжает платоновскую тему: как остаться человеком, когда история ломает привычные связи, а смысл жизни не даётся готовым ответом.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и место повести в его творчестве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Пухов — простой рабочий человек, грубоватый, упрямый и внешне неустроенный. Его образ лишён красивости; он сразу показывает связь героя с тяжёлой, будничной жизнью.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резкостью скрываются выносливость, независимость и потребность в тепле. Пухов постоянно движется, и это движение передаёт его внутреннюю тревогу и неприкаянность.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Пухов как центральный образ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Пухов появляется в мире, который уже изменился. Дом и прежний порядок не дают ему ощущения покоя и смысла.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снова отправляется в путь, сталкивается с разными людьми и обстоятельствами. В этих эпизодах проявляется его характер и меняется взгляд на жизнь.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труд, движение и наблюдение за людьми Пухов постепенно приходит к более глубокому пониманию человеческой близости и ценности самой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выстроен как последовательность внутренних состояний и жизненных решений, а не как линейное приключение.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пути Фомы Пухова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повести лишена героического ореола: она показана как опыт разрушения, усталости и грубости, который надолго меняет человеческое восприятие мира.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не приносит Пухову ясной победы. Он возвращается не торжествующим, а внутренне истощённым, и потому заново ищет, на что можно опереться.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насилие у Платонова затрагивает не только города и дороги, но и душу человека: меняются его привычки, речь, отношение к другим и к себе.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войну не фоном сюжета, а нравственным испытанием, после которого жизнь уже невозможно воспринимать по-старому.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и ее последствий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ветер, степь и холод создают вокруг Пухова пространство неустойчивости и суровости. Природные детали не просто описывают пейзаж, а передают усталость и одиночество героя.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повести означает не только перемещение, но и поиск жизненной опоры. Холод же становится знаком исторической жёсткости, из-за которой человеку трудно сохранить душевное тепло.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дорога как символы состояния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повести строится вокруг человека, поставленного в исторически трудные условия, а остальные мотивы уточняют его внутренний путь.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нравственный выбор и труд; техника, одиночество и надежда не равны по масштабу, но вместе создают целостную философию произведения.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Платонов, повесть «Сокровенный человек»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и их взаимосвязь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76728"/>
            <a:ext cx="542227" cy="4819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нравственная проверка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усилие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работа у Платонова показывает не только необходимость выживания, но и способность человека выдерживать давление обстоятельств, не теряя внутренней собранности и ответственности.
</a:t>
            </a:r>
            <a:endParaRPr lang="en-US" sz="1666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коллективной работе важно как знак причастности к жизни других людей. Труд становится способом не замкнуться в себе и не отстраниться от мира.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ценит в человеке умение оставаться мягким даже в суровой обстановке. Сочувствие делает труд нравственным, а не просто полезным или вынужденным действием.
</a:t>
            </a:r>
            <a:endParaRPr lang="en-US" sz="1754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проходит через дорогу, холод и усталость, но именно в таких испытаниях проявляется его стойкость. Труд здесь связан с жизненной выносливостью и честностью перед собой.
</a:t>
            </a:r>
            <a:endParaRPr lang="en-US" sz="16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помогает увидеть не только сюжет, но и философский смысл повести: каждый персонаж или мотив обозначает важную сторону послевоенного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 просто участвуют в событиях, а показывают разные отношения к новой реальности, труду и человеческой близости.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Платонов, «Сокровенный человек»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смысловые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строит речь на соединении разговорной простоты с философской напряжённостью, поэтому бытовая сцена у него сразу приобретает обобщающий смысл и заставляет задуматься о человеческой судьбе.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прозы характерны необычные сочетания слов, смещения привычных смыслов и особая синтаксическая интонация, из-за которой даже короткая фраза звучит внутренне тревожно и напряжённо.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сближает конкретное и отвлечённое: труд, дорога, холод, машина у него становятся не только предметами изображения, но и знаками исторического и духовного состояния человека.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повесть читается как размышление о жизни, где каждое обычное слово сохраняет эмоциональную силу и раскрывает скрытую правду о мире и герое.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Платонова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 повести связана с надеждой на восстановление разрушенной страны: машины, инструменты и производственный ритм обозначают движение к новому укладу и возможную опору для общего дела.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вместе с этим механизация подчёркивает опасность безличности: человек рискует стать лишь частью большого механизма, где его усталость, боль и одиночество могут остаться незамеченными.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техники и механизации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уровне образов противопоставления не просто фиксируют конфликт, а постепенно переводят его во внутренний план героя и всей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оппозиции, связанные с жизнью после войны и выбором человека между разрушением, трудом и сохранением душевной целостности.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Платонов, «Сокровенный человек»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раскрывается через внутреннюю правду, а не через внешнюю успешность.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Платонов, «Сокровенный человек»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центральный образ удерживает смысл повести: Пухов важен не внешней биографией, а тем, как в нём соединяются сомнение, совесть и живая потребность в человечности.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толпе, но не вместе с ней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Пухов постоянно оказывается среди людей, однако не чувствует полного слияния ни с коллективом, ни с привычным домашним укладом. Эта дистанция не делает его мрачным; она подчёркивает внутреннюю настороженность и привычку жить в движении, а не в покое.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место одиночества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герой словно остаётся наедине с холодом, ветром и своими мыслями. Даже случайные встречи не отменяют его внутренней отдельности: они лишь на время дают возможность услышать чужую жизнь и сравнить её со своей.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поиск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Пухова не выглядит громкой драмой, но именно в нём заметна его уязвимость. Герою важно не просто выжить, а найти смысл, признание и человеческое участие, которые не разрушаются временем и усталостью.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неприкаянность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через которые в повести раскрывается душевное состояние Фомы Пухова.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усталости к внутреннему обновлению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124" y="2728778"/>
            <a:ext cx="4059755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повторяющиеся мотивы помогают Платонову раскрыть характер героя и общее настроение повести.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соединяют внешнее действие с внутренним смыслом и делают повесть целостным размышлением о человеке в переломное время.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Платонов, «Сокровенный человек»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их художественная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легко соотносятся с опытом подростков, которые тоже сталкиваются с выбором, неопределённостью и необходимостью сохранить себя среди перемен.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остаётся современной, потому что показывает не абстрактную эпоху, а узнаваемую человеческую ситуацию поиска опоры и достоинства.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Платонов, «Сокровенный человек»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остается актуальной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гуманизм Андрея Платонова в «Сокровенном человеке»
</a:t>
            </a:r>
            <a:pPr algn="l" indent="0" marL="0">
              <a:lnSpc>
                <a:spcPct val="100000"/>
              </a:lnSpc>
              <a:buNone/>
            </a:pPr>
            <a:r>
              <a:rPr lang="en-US" sz="1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убеждает: ценность человека определяется не успехом, а способностью трудиться, сочувствовать и сохранять внутреннюю честность. Фома Пухов воплощает живую душу, которая проходит через разруху, не отказываясь от сомнения, боли и надежды.
</a:t>
            </a:r>
            <a:endParaRPr lang="en-US" sz="374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2026-05-23T16:11:22Z</dcterms:created>
  <dcterms:modified xsi:type="dcterms:W3CDTF">2026-05-23T16:11:22Z</dcterms:modified>
</cp:coreProperties>
</file>