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 первой половине XIX века: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реформы и революции во Франции 1814–1870 гг., их влияние на Европу.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Франции: от Наполеона к новым правлениям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в 1814 году Франция пережила череду изменений власти — от Бурбонов к монархиям и республикам, сопровождаемых борьбой за политическую стабильность.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Бурбонов: ключевые события 1814–1815 годов
</a:t>
            </a:r>
            <a:endParaRPr lang="en-US" sz="3594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XVIII восходит на трон, начинается эпоха Реставрации, провозглашается Хартия с гарантиями свобод и двухпалатным парламентом.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1815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Бурбоны окончательно восстанавливают власть, обозначая начало длительного конституционного правления.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Март-июнь 1815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Наполеона во время «Ста дней», попытка восстановления императорской власти, завершившаяся поражением при Ватерлоо.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1814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закон, сочетающий монархические традиции с гражданскими правами и ограниченной ролью парламента.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при Реставрации Бурбонов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 включает палату пэров и палату депутатов, разделяя властные полномочия с королём в рамках конституционной монархии.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свободы предоставлены ограниченно, в основном представителям элиты и среднему классу, с имущественным цензом для избирателей.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Сохранены наполеоновские законы, включая Кодекс Наполеона, что сохраняет правовую стабильность после революции.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 аристократия стремятся укрепить своё влияние, что вызывает критику со стороны либералов и радикалов.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Консервативный курс Карла X и рост общественного недовольства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 продвигает усиление церковного влияния и отмену некоторых свобод, что вызывает конфликты с либеральной общественностью.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политика становится причиной кризиса и формирования революционной ситуации, приведшей к свержению монархии в 1830 году.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свободы прессы и политических прав способствует росту протестных настроений среди студентов, буржуазии и рабочих.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в Париже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1830 года парижане возводят баррикады, протестуя против рестрикций; улицы города превращаются в арену массовых столкновений с войсками.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Карла X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вынужден отречься после трёх дней восстания, что ознаменовало конец правления старшей ветви Бурбонов и начало новой эпохи.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Луи-Филиппа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Орлеанский провозглашается 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1830 года: смена власти и баррикады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приобретает большую роль, но социальные реформы внедряются в ограниченном объёме, поддерживая статус-кво.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и участие в выборах по-прежнему ограничены для рабочих и низших классов, что вызывает социальную напряжённость.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1830 года расширяет избирательные права за счёт увеличения числа налогоплательщиков, однако имущественный ценз остаётся.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становится «королём-гражданином», усиливая влияние промышленной и торговой буржуазии в управлении страной.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монархия: власть буржуазии и новые социальные отношения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396913"/>
            <a:ext cx="10121400" cy="7339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режимы Франции XIX века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сменявшихся правительств и причины переходов между ними.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революции отражают политическую нестабильность и стремление к реформам.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XIX века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1848 года: конец Июльской монархии
</a:t>
            </a:r>
            <a:endParaRPr lang="en-US" sz="4624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среди разных слоёв
</a:t>
            </a:r>
            <a:pPr algn="l" indent="0" marL="0">
              <a:lnSpc>
                <a:spcPct val="90000"/>
              </a:lnSpc>
              <a:buNone/>
            </a:pPr>
            <a:r>
              <a:rPr lang="en-US" sz="2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ограниченный политический доступ вызывают волнения среди буржуазии, рабочих и крестьян, усиливая протестные настроения по всей стране.
</a:t>
            </a:r>
            <a:endParaRPr lang="en-US" sz="2007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выступления в Париже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1848 года улицы Парижа заполняются демонстрантами и баррикадами, что приводит к насилию и отказу Луи-Филиппа от престола.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Второй республики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монархии формируется новая власть — Вторая республика, обещающая расширение политических прав и социальные реформы.
</a:t>
            </a:r>
            <a:endParaRPr lang="en-US" sz="2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перемены в 1830–1840-х годах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развитие промышленности приводит к росту железнодорожных сетей и увеличению производства в текстильной и угольной отраслях.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численность городского населения — к 1848 году около четверти французов живут в городах, формируя новые социальные слои.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банки и новые профессии, что способствует монетизации экономики и углублению классовых различий в обществе.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1848 года во Франции введено всеобщее мужское избирательное право и проведены социальные реформы, включая сокращение рабочего дня и создание Национальных мастерских для безработных.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млн
</a:t>
            </a:r>
            <a:pPr algn="ctr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 получили всеобщее избирательное право, что стало важной вехой в демократическом развитии Франции.
</a:t>
            </a:r>
            <a:endParaRPr lang="en-US" sz="8851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Второй республике Франции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Наполеон и путь к империи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1848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Наполеон побеждает на президентских выборах, получив поддержку 5,5 миллионов голосов и становясь первым президентом Второй республики.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1851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конфликта между президентом и Национальным собранием по вопросам ограничения полномочий и свободы печати приводит к политической напряжённости.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1851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Наполеон совершает государственный переворот, распускает парламент и начинает подготовку к установлению императорской власти.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1851 года Луи Наполеон распускает Национальное собрание, укрепляя личную власть и ограничивая влияние оппозиции на политическую жизнь страны.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переворот 1851 года и образование Второй Империи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1852 года он провозглашён императором под именем Наполеон III, что ознаменовало начало Второй империи с сильной централизованной властью.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сопровождается введением всеобщей амнистии и ужесточением контроля над обществом и прессой, направленных на подавление оппозиционных настроений.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Социально-экономическая политика Второй Империи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 Осман руководит масштабной перестройкой Парижа, создавая современные улицы и улучшая санитарные условия для горожан.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оказывает кредитную и налоговую поддержку промышленности и сельскому хозяйству для укрепления экономического роста.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железных дорог увеличивается в четыре раза, с 3 000 до 12 000 км, что стимулирует промышленное развитие и торговлю.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1864 года впервые разрешаются рабочие объединения, что становится важным шагом в улучшении прав трудящихся.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Второй Империи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участвует в Крымской войне (1853–1856), укрепляя свои позиции на международной арене и поддерживая союзников.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Неудачные попытки сдержать Пруссию отражаются в неспособности предотвратить объединение Германии, что снижает влияние Франции в регионе.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объединения Италии способствует изменению политической карты Европы, однако вмешательство в Мексику оказывается неудачным и дорогостоящим.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Пытаясь смягчить кризис, правительство вступает в диалог с различными политическими группами, стремясь стабилизировать ситуацию.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предпринимает частичную либерализацию режима, расширяя права парламента и допуская оппозиционные голоса к обсуждению.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1860-х годов экономический спад приводит к росту безработицы и снижению доходов мелкобуржуазных слоёв общества.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репрессии и ограничение свободы слова вызывают рост недовольства среди интеллектуалов и рабочей интеллигенции.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вызовы и оппозиция Второй Империи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 Франко-прусской войне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терпит поражение в войне 1870 года, а император Наполеон III попадает в плен при Седане. Это событие приводит к резкому падению Второй Империи и свержению императора.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Третьей республики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Франции формируется новая республика с парламентским устройством, которая становится основой для дальнейшего развития страны и стабилизации политической системы.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Парижской коммуны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1871 году в Париже возникает коммуна — радикальное самоуправление рабочих. Она вводит социальные реформы, но жестоко подавляется, оставив глубокий след в истории социального движения.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Второй Империи и Парижская коммуна
</a:t>
            </a:r>
            <a:endParaRPr lang="en-US" sz="5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политического развития Франции в XIX веке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режимов отражает сложность и нестабильность политической системы в первые десятилетия века.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1830 и 1848 годов показывают рост политической активности народа и укрепление роли общественных сил в управлении государством.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буржуазии и формирование рабочего класса меняют социальную структуру, вызывая новые конфликты и борьбу за права и представительство.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французских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революции вдохновляют национальные движения в Италии, Германии и Австрии, способствуя развитию идей свободы и национального самоопределения.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Франции в установлении конституционного правления и развитии политических партий становится образцом для многих европейских стран.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 в истории Франции 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монархии к республике и империи сформировал политическую культуру и социальные институты, оказавшие длительное влияние на Францию и весь континент.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2026-05-11T02:52:26Z</dcterms:created>
  <dcterms:modified xsi:type="dcterms:W3CDTF">2026-05-11T02:52:26Z</dcterms:modified>
</cp:coreProperties>
</file>