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параллелограмма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точно распознать параллелограмм в задаче?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параллелограмм в 7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параллелограмм в 7 классе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работать с четырёхугольниками, доказывать их свойства и не полагаться только на рисунок. Знание признаков облегчает решение задач и подготавливает к изучению прямоугольника, ромба и квадрата.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параллелограмм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 — это четырёхугольник, у которого противоположные стороны попарно параллельны. Именно это свойство лежит в основе всех его признаков и дальнейших доказательств.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элементов у 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всегда четыре стороны, четыре угла и две диагонали. Такая структура делает фигуру удобной для изучения угловых соотношений и равенства сторон.
</a:t>
            </a:r>
            <a:endParaRPr lang="en-US" sz="1170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параллелограмме противоположные стороны не только параллельны, но и равны. Это помогает находить неизвестные длины и проверять, подходит ли фигура под нужное свойство.
</a:t>
            </a:r>
            <a:endParaRPr lang="en-US" sz="1191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 параллелограмма являются смежными, поэтому их сумма равна 180°. Это правило часто используют, чтобы быстро находить неизвестный угол в задаче.
</a:t>
            </a:r>
            <a:endParaRPr lang="en-US" sz="12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параллелограмм с близкими по виду четырёхугольниками.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другие четырёхугольники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параллелограмм служит основой для других четырёхугольников и помогает лучше понимать их свойства.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обе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четырёхугольнике обе пары противоположных сторон равны, можно сделать строгий вывод, что это параллелограмм. Такой признак особенно удобен, когда известны длины всех сторон.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 AB = CD и BC = AD, выполняется первый признак. В задаче достаточно подтвердить равенство обеих противоположных пар, чтобы доказать нужную фигуру.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часто применяют в вычислительных задачах, где стороны даны численно или выражены через переменные. Он помогает перейти от условий к геометрическому выводу.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параллелограмма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первого признака по сторонам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рассуждения по равенству противоположных сторон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параллелограмма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пара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пара противоположных сторон в четырёхугольнике равна, это ещё не доказывает параллелограмм. Для вывода нужен следующий шаг — проверка параллельности той же пары сторон.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 и параллельна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пара противоположных сторон одновременно равна и параллельна, выполняется второй признак. Это надёжное основание сделать вывод, что фигура является параллелограммом.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признак особенно полезен, если на рисунке уже отмечены параллельные прямые. Тогда остаётся проверить только равенство, и решение становится заметно короче.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диагоналям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диагоналям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диагоналей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диагонали четырёхугольника пересекаются в одной точке и делят друг друга пополам, это сильный признак параллелограмма. Важно проверить именно обе диагонали, а не только одну.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равных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обычно указывают AO = OC и BO = OD. Такие обозначения показывают, что точка пересечения делит каждую диагональ на две равные части.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удобен в задачах с рисунками и построениями. Он помогает быстро сделать вывод о фигуре, даже если стороны напрямую не заданы.
</a:t>
            </a:r>
            <a:endParaRPr lang="en-US" sz="14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опирается на разные данные задачи: стороны, параллельность или диагонали.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параллелограмма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способа одинаково надёжны: достаточно любого одного, если он точно подтверждён условием.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параллелограмма, которые помогают в задачах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параллелограмме противоположные углы равны. Это свойство удобно использовать, когда в задаче известен один угол и нужно найти угол напротив него или проверить построение.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 параллелограмма в сумме дают 180°. Благодаря этому можно быстро находить неизвестный угол, если один из смежных уже известен по условию.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параллелограмма равны. Это помогает связывать свойства фигуры с её признаками и проверять, не нарушена ли правильность чертежа в задаче.
</a:t>
            </a:r>
            <a:endParaRPr lang="en-US" sz="13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элементы, по которым распознают параллелограмм: стороны, углы, диагонали и параллельность прямых. Для вывода обычно достаточно одного подтверждённого признака.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проверить в задаче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нужно проверять все свойства сразу: если один признак выполнен и это доказано по условию, можно делать строгий вывод о параллелограмме.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распознавании параллелограмма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ромбом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сами по себе ещё не доказывают, что фигура — параллелограмм. Нужно проверять именно полный признак, а не делать вывод только по внешнему сходству или одному измерению.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 один элемент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проверяет только один угол или одну сторону и считает этого достаточно. Для строгого доказательства требуется один из трёх признаков, подтверждённый данными задачи.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Доверяют рисунку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фигура может казаться параллелограммом, но без условий это не доказательство. В геометрии важны равенства, параллельность и деление диагоналей, а не только аккуратный вид.
</a:t>
            </a:r>
            <a:endParaRPr lang="en-US" sz="13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отмечают признаки на рисунке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засечки на сторонах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стороны равны, на них ставят одинаковые засечки. Если засечки совпадают по числу и виду, легко понять, какие именно отрезки сравнивают. Такой способ помогает не перепутать соседние и противоположные стороны на чертеже.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для параллельности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 обычно отмечают стрелками. Одна и та же форма стрелок показывает, что прямые идут в одном направлении и не пересекаются. Это особенно удобно, когда в задаче нужно сразу заметить второе условие признака.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Штрихи на частях диагоналей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диагонали делятся пополам, равные части диагоналей выделяют одинаковыми штрихами. Тогда точка пересечения становится заметной сразу, а ученик видит, где искать равные отрезки и какой признак параллелограмма используется.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параллелограмма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 по условию задачи и чертежу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прямоугольником, ромбом и квадратом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изучают сам параллелограмм как базовую фигуру: у него противоположные стороны параллельны, а также сохраняются важные связи между сторонами и углами.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 ромб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рассматривают прямоугольник и ромб. У прямоугольника все углы прямые, а у ромба все стороны равны, но в обоих случаях остаются свойства параллелограмма.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знакомятся с квадратом. Он объединяет признаки прямоугольника и ромба, поэтому особенно наглядно показывает, как из общего случая получаются частные.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того, какие данные уже есть в условии. Чем меньше дополнительных измерений, тем быстрее получается решение.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признак использовать быстрее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сразу указаны нужные стороны, удобнее проверять их. Когда отмечены диагонали, быстрее использовать их деление пополам.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43" y="1088225"/>
            <a:ext cx="229688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083" y="3976665"/>
            <a:ext cx="196875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признаки параллелограмма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свойств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помогают строго доказать, что четырёхугольник имеет нужную форму, даже если на рисунке это не видно сразу.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используют, чтобы находить неизвестные стороны и углы, опираясь на равенства, параллельность и свойства смежных углов.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построениях признаки подсказывают, какие элементы нужно отложить и как проверить, что фигура получилась именно параллелограммом.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координатами они помогают проверить форму четырёхугольника по точкам и сделать вывод без лишних измерений на чертеже.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три главных признака параллелограмма. Любого одного достаточно для строгого вывода.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трём признакам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запомнить не список свойств, а правило вывода: если выполнен хотя бы один признак, четырёхугольник можно доказать как параллелограмм.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точные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прочитай условие и отметь, какие именно факты даны: равные стороны, параллельные прямые или равные части диагоналей. Это помогает не пропустить важный признак.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полный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делай вывод по одному совпадению на чертеже. Сравни нужные элементы и убедись, что выполняется один из полных признаков параллелограмма, а не случайное наблюдение.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строгий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подтверждён, сразу формулируй заключение о параллелограмме и используй его свойства дальше. Так решение получается коротким, ясным и математически верным.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перед решением задач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три надёжных признака параллелограмма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параллелограмм, достаточно одного из трёх признаков: равенства двух пар сторон, равенства и параллельности одной пары сторон или деления диагоналей пополам. Это основа многих школьных задач.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2026-05-29T02:29:03Z</dcterms:created>
  <dcterms:modified xsi:type="dcterms:W3CDTF">2026-05-29T02:29:03Z</dcterms:modified>
</cp:coreProperties>
</file>