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художественной культуры Возрождения
</a:t>
            </a:r>
            <a:endParaRPr lang="en-US" sz="3377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Возрождения открыло человека, природу и красоту заново.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00635" y="1350000"/>
            <a:ext cx="2686430" cy="26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города раньше других разбогатели на торговле и банках, а семьи-покровители поддерживали мастеров. Античные памятники и рукописи рядом с ними вдохновляли художников искать новые формы искусства.
</a:t>
            </a:r>
            <a:endParaRPr lang="en-US" sz="1375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Италия стала началом Возрождения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искусства Возрождения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утверждал ценность личности, ее разума, таланта и труда. Художники все чаще показывали не только святых, но и живых людей с характером, чувствами и движением.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сюжеты и образы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религиозными темами художники изображали портреты, античные мифы и сцены из повседневной жизни. Искусство становилось ближе к реальному миру и интересам человека.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внимательно изучали мир вокруг себя, чтобы передавать его правдоподобно. В картинах и скульптурах важными стали реальное тело, мимика, жесты и естественные позы.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и пропорции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Красоту понимали как согласованность частей и точность пропорций. Для этого обращались к античному искусству, где ценились ясность, мера и уравновешенность 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 — центр раннего Возрождения
</a:t>
            </a:r>
            <a:endParaRPr lang="en-US" sz="2728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стала одним из первых городов, где сложилась среда для развития нового искусства. Здесь были средства для крупных заказов и интерес к престижу, образованию и красоте.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город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Флоренции художники начали точно применять линейную перспективу. Она помогала передавать глубину пространства и делать изображение более убедительным для зрителя.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приемы изображения
</a:t>
            </a:r>
            <a:endParaRPr lang="en-US" sz="997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Флоренции работали Филиппо Брунеллески, Донателло и Мазаччо. Каждый из них внес важный вклад в архитектуру, скульптуру и живопись раннего Возрождения.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мастера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собора Санта-Мария-дель-Фьоре стал символом технической смелости эпохи. Его строительство показало, что художник Возрождения был еще и инженером, умеющим решать сложные задачи.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собора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развивал собственную художественную традицию, но вместе они создали общий язык европейского искусства.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дала новые приемы, Рим — масштаб, Венеция — живописность; именно сочетание этих центров определило силу Возрождения.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«Мир художественной культуры Возрождения»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центра искусства Возрождения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211935"/>
            <a:ext cx="368100" cy="294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 живописи: перспектива, свет и объем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перспектива помогала художникам строить пространство так, чтобы оно казалось глубоким и настоящим. Линии и размеры предметов подчинялись единой точке схода.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Светотень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 делали фигуры объемными, а предметы — более материальными. Благодаря этому люди на картинах выглядели не плоскими, а живыми и убедительными.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Сфумато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 сфумато смягчал контуры и переходы между цветами. Он создавал ощущение воздуха и легкой дымки, из-за чего изображение становилось особенно естественным.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«Мона Лиза» и тайна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известных картин Леонардо — «Мона Лиза». В ней особенно заметны мягкие переходы света и тени, спокойная поза и загадочное выражение лица, которое привлекает зрителей уже много веков. Художник добивался впечатления живого, думающего человека.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«Тайная вечеря» как рассказ о 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росписи «Тайная вечеря» Леонардо показал момент, когда ученики узнают о предательстве. Каждая фигура по-своему реагирует на событие, поэтому зритель словно читает целую историю. Здесь особенно ясно видно, как художник соединял композицию и наблюдение за людьми.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 способ познания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изучал анатомию, движение воды, свет и устройство механизмов. Его рисунки и записи показывают, что художник Возрождения мог быть одновременно исследователем природы, инженером и мыслителем. Для него знание было частью творчества, а творчество — способом узнавать мир.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 — художник и ученый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511" y="1488005"/>
            <a:ext cx="3526277" cy="280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Рафаэль и идеал гармонии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Рафаэль прославился росписями папских комнат в Ватикане. В них он сумел соединить торжественность, ясность мысли и красоту образов, понятную даже современному школьнику.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Папские росписи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искусстве Рафаэля человек показан достойным, красивым и гармоничным существом. Его образы создают ощущение уверенности, доброты и внутреннего равновесия.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человека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Рафаэль предпочитал плавные контуры и мягкие переходы света. Благодаря этому его персонажи выглядят естественно, а настроение произведений остается светлым и спокойным.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линий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картины отличаются уравновешенным построением и четким расположением фигур. Зритель легко считывает главный смысл, потому что ничто не нарушает внутренний порядок изображения.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композиция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и сила человеческого тела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«Давид» стала символом смелости и внутренней силы. Микеланджело показал героя не как спокойную фигуру, а как человека, готового к напряженному действию.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«Давид»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росписях Сикстинской капеллы художник создал мощные и выразительные образы. Движение фигур, сложные позы и драматизм сцен усиливают чувство напряжения и величия.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Сикстинская капелла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участвовал в проектах собора Святого Петра в Риме. Это показывает, что он был не только скульптором и живописцем, но и крупным архитектором своей эпохи.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Рима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3622" y="2477750"/>
            <a:ext cx="2829856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менялось искусство Возрождения: от поиска новых приемов к зрелой гармонии и затем к большей выразительности.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шло от технических открытий к совершенству образов, а затем к усложнению и большей эмоциональности.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историко-художественным материалам темы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Раннее, Высокое и Позднее Возрождение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144" y="1640500"/>
            <a:ext cx="266813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475" y="165928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снова стали изображать человека отдельно от стены или ниши. Фигура воспринималась как самостоятельное произведение, а не только как часть украшения здания, поэтому внимание к позе и движению резко возросло.
</a:t>
            </a:r>
            <a:endParaRPr lang="en-US" sz="1285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пропорции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изучали древние статуи и стремились к ясным, уравновешенным пропорциям. Тело человека показывали естественно и убедительно, стараясь передать не только внешнюю красоту, но и внутреннее достоинство героя.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сила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Донателло, а затем и других скульпторов важны были настроение, напряжение и индивидуальность. Скульптура Возрождения стала говорить о человеке через жест, взгляд и выразительность формы.
</a:t>
            </a:r>
            <a:endParaRPr lang="en-US" sz="1288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скульптуры Возрождения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замысла до готовой картины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художника в эпоху Возрождения: выбор сюжета, подготовка рисунка, построение пространства и финальная проработка деталей.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Флорентийский собор Санта-Мария-дель-Фьоре получил купол, который стал символом мастерства эпохи. Брунеллески сумел решить сложную строительную задачу без привычных для средневековья приемов, показав, что архитектура может быть и красивой, и смелой.
</a:t>
            </a:r>
            <a:endParaRPr lang="en-US" sz="1034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как инженерное чудо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Возрождения легко узнать по симметрии, ровным пропорциям и спокойному повторению колонн и арок. Такой облик создавал ощущение порядка, устойчивости и внутренней гармонии, к которой стремились мастера эпохи.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с ясным ритмом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не копировали древние постройки буквально, а переосмысливали их. Античные элементы — купола, колонны, арки и фронтоны — соединялись с новыми строительными решениями и делали здания величественными и удобными для жизни города.
</a:t>
            </a:r>
            <a:endParaRPr lang="en-US" sz="1034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в новом облике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архитектура Возрождения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Венецианская школа: цвет и свет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Мягкий свет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венецианской живописи не режет форму, а мягко окутывает предметы и людей. Благодаря этому изображения выглядят теплыми, спокойными и немного мечтательными.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Главная сила — цвет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Венецианские мастера строили образ прежде всего через цветовые сочетания. Насыщенные краски делали картины живыми и праздничными, а поверхность полотна казалась особенно богатой и глубокой.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Темы жизни и мифа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Венецианская школа прославилась не только религиозными работами, но и мифологическими сюжетами, портретами и сценами праздничной жизни. Так искусство становилось ближе к повседневным чувствам и вкусу зрителя.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Джорджоне и Тициан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Джорджоне и Тициан умели передавать настроение через плавные линии и тонкие цветовые переходы. Их картины ценили за красоту образов, выразительность портретов и особую живописность.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Заказчик определял тему, размер и место будущего произведения. От его выбора зависело, увидят ли люди картину в храме, дворце, ратуше или частном доме.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оставалась главным заказчиком, но светские покровители постепенно усиливали влияние на искусство и расширяли его 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художественной культуре Возрождения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заказывал произведения искусства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1450 года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печатного станка резко ускорило изготовление книг. Тексты перестали переписываться вручную, поэтому знания стали доступнее и распространялись гораздо быстрее.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гравюры и учебные тексты помогли идеям Возрождения выйти за пределы Италии. Новые художественные приемы стали известны мастерам разных стран Европы.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печатали трактаты о перспективе, пропорциях и анатомии. Художники могли изучать опыт мастеров, даже если жили далеко от Италии.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печать помогла идеям Возрождения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 мельчайших подробностях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 ван Эйк прославился умением передавать блеск тканей, прозрачность стекла и фактуру предметов. Его картины словно предлагают рассмотреть каждый уголок изображения, где важна любая мелкая деталь.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Дюрер и точность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Альбрехт Дюрер соединял интерес к человеку, природе и математически точному рисунку. Его гравюры и листы показывают, как северные мастера стремились к ясности формы и внимательному наблюдению за реальностью.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Брейгель и жизнь простых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Питер Брейгель Старший часто изображал крестьянские праздники, труд и повседневные сцены. В его работах история больших событий отступает, а на первый план выходит живая, узнаваемая жизнь обычных людей.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Северного Возрождения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искусство Возрождения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Художников интересовали личность, чувства и достоинство человека. Даже в религиозных сценах герои выглядели живыми, убедительными и близкими зрителю.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эпохи изменило вкусы Европы и подготовило развитие культуры Нового времени. Многие приемы Возрождения используются и сегодня в искусстве и дизайне.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будущего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Возрождения уже не просто ремесленник, а творческая личность с собственным стилем и идеями. Его труд начали высоко ценить современники.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понимание художника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Древней Греции и Риму помогло художникам и архитекторам искать гармонию, ясность и пропорциональность. Античные образы стали важной частью нового искусства.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внимательно изучали реальный мир: тело, движение, свет, пространство и предметы. Благодаря этому изображения становились убедительными и точными.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1639" y="1771425"/>
            <a:ext cx="3039123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наиболее известных мастеров эпохи и того, как каждый из них повлиял на искусство.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мастер развивал свою область по-новому, а вместе они расширили границы искусства и его выразительные возможности.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искусства Возрождения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мастера Возрождения и их вклад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изменило искусство Европы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научила художников видеть человека, природу и красоту по-новому. Ее открытия в живописи, скульптуре и архитектуре до сих пор влияют на наше представление об искусстве.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2026-06-02T08:03:21Z</dcterms:created>
  <dcterms:modified xsi:type="dcterms:W3CDTF">2026-06-02T08:03:21Z</dcterms:modified>
</cp:coreProperties>
</file>